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281" r:id="rId3"/>
    <p:sldId id="257" r:id="rId4"/>
    <p:sldId id="289" r:id="rId5"/>
    <p:sldId id="290" r:id="rId6"/>
    <p:sldId id="291" r:id="rId7"/>
    <p:sldId id="258" r:id="rId8"/>
    <p:sldId id="302" r:id="rId9"/>
    <p:sldId id="279" r:id="rId10"/>
    <p:sldId id="259" r:id="rId11"/>
    <p:sldId id="292" r:id="rId12"/>
    <p:sldId id="270" r:id="rId13"/>
    <p:sldId id="262" r:id="rId14"/>
    <p:sldId id="280" r:id="rId15"/>
    <p:sldId id="265" r:id="rId16"/>
    <p:sldId id="303" r:id="rId17"/>
    <p:sldId id="304" r:id="rId18"/>
    <p:sldId id="293" r:id="rId19"/>
    <p:sldId id="268" r:id="rId20"/>
    <p:sldId id="301" r:id="rId21"/>
    <p:sldId id="267" r:id="rId22"/>
    <p:sldId id="284" r:id="rId23"/>
    <p:sldId id="294" r:id="rId24"/>
    <p:sldId id="283" r:id="rId25"/>
    <p:sldId id="313" r:id="rId26"/>
    <p:sldId id="271" r:id="rId27"/>
    <p:sldId id="305" r:id="rId28"/>
    <p:sldId id="306" r:id="rId29"/>
    <p:sldId id="307" r:id="rId30"/>
    <p:sldId id="308" r:id="rId31"/>
    <p:sldId id="309" r:id="rId32"/>
    <p:sldId id="310" r:id="rId33"/>
    <p:sldId id="311" r:id="rId34"/>
    <p:sldId id="312" r:id="rId35"/>
    <p:sldId id="314" r:id="rId36"/>
    <p:sldId id="315" r:id="rId37"/>
    <p:sldId id="316" r:id="rId38"/>
    <p:sldId id="318" r:id="rId39"/>
    <p:sldId id="317" r:id="rId40"/>
    <p:sldId id="296" r:id="rId41"/>
    <p:sldId id="295" r:id="rId42"/>
    <p:sldId id="285" r:id="rId43"/>
    <p:sldId id="276" r:id="rId44"/>
    <p:sldId id="277" r:id="rId45"/>
    <p:sldId id="297" r:id="rId46"/>
    <p:sldId id="298"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437" autoAdjust="0"/>
  </p:normalViewPr>
  <p:slideViewPr>
    <p:cSldViewPr snapToGrid="0">
      <p:cViewPr varScale="1">
        <p:scale>
          <a:sx n="95" d="100"/>
          <a:sy n="95" d="100"/>
        </p:scale>
        <p:origin x="1194" y="84"/>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22/09/2020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20</a:t>
            </a:fld>
            <a:endParaRPr lang="en-NZ"/>
          </a:p>
        </p:txBody>
      </p:sp>
    </p:spTree>
    <p:extLst>
      <p:ext uri="{BB962C8B-B14F-4D97-AF65-F5344CB8AC3E}">
        <p14:creationId xmlns:p14="http://schemas.microsoft.com/office/powerpoint/2010/main" val="380572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21</a:t>
            </a:fld>
            <a:endParaRPr lang="en-NZ"/>
          </a:p>
        </p:txBody>
      </p:sp>
    </p:spTree>
    <p:extLst>
      <p:ext uri="{BB962C8B-B14F-4D97-AF65-F5344CB8AC3E}">
        <p14:creationId xmlns:p14="http://schemas.microsoft.com/office/powerpoint/2010/main" val="71984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26</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30</a:t>
            </a:fld>
            <a:endParaRPr lang="en-NZ"/>
          </a:p>
        </p:txBody>
      </p:sp>
    </p:spTree>
    <p:extLst>
      <p:ext uri="{BB962C8B-B14F-4D97-AF65-F5344CB8AC3E}">
        <p14:creationId xmlns:p14="http://schemas.microsoft.com/office/powerpoint/2010/main" val="28847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40</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41</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45</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10</a:t>
            </a:fld>
            <a:endParaRPr lang="en-NZ"/>
          </a:p>
        </p:txBody>
      </p:sp>
    </p:spTree>
    <p:extLst>
      <p:ext uri="{BB962C8B-B14F-4D97-AF65-F5344CB8AC3E}">
        <p14:creationId xmlns:p14="http://schemas.microsoft.com/office/powerpoint/2010/main" val="212213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12</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346608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385777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dirty="0">
                <a:effectLst/>
              </a:rPr>
            </a:br>
            <a:r>
              <a:rPr lang="en-NZ" sz="3200" b="1" i="0" dirty="0">
                <a:effectLst/>
              </a:rPr>
              <a:t>your name Camero</a:t>
            </a:r>
            <a:r>
              <a:rPr lang="en-NZ" sz="3200" b="1" dirty="0"/>
              <a:t>n Jefferies</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 a workout.html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Contact.html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p:txBody>
          <a:bodyPr wrap="square" anchor="ctr">
            <a:normAutofit/>
          </a:bodyPr>
          <a:lstStyle/>
          <a:p>
            <a:r>
              <a:rPr lang="en-NZ" dirty="0"/>
              <a:t>Evidence of written permission </a:t>
            </a:r>
          </a:p>
        </p:txBody>
      </p:sp>
      <p:pic>
        <p:nvPicPr>
          <p:cNvPr id="3" name="Picture 2">
            <a:extLst>
              <a:ext uri="{FF2B5EF4-FFF2-40B4-BE49-F238E27FC236}">
                <a16:creationId xmlns:a16="http://schemas.microsoft.com/office/drawing/2014/main" id="{37F8BECC-73CB-437C-8D08-8712AB538AF1}"/>
              </a:ext>
            </a:extLst>
          </p:cNvPr>
          <p:cNvPicPr>
            <a:picLocks noChangeAspect="1"/>
          </p:cNvPicPr>
          <p:nvPr/>
        </p:nvPicPr>
        <p:blipFill>
          <a:blip r:embed="rId2"/>
          <a:stretch>
            <a:fillRect/>
          </a:stretch>
        </p:blipFill>
        <p:spPr>
          <a:xfrm>
            <a:off x="1424839" y="2132933"/>
            <a:ext cx="10524273" cy="2920079"/>
          </a:xfrm>
          <a:prstGeom prst="rect">
            <a:avLst/>
          </a:prstGeom>
        </p:spPr>
      </p:pic>
      <p:sp>
        <p:nvSpPr>
          <p:cNvPr id="8" name="Text Placeholder 2">
            <a:extLst>
              <a:ext uri="{FF2B5EF4-FFF2-40B4-BE49-F238E27FC236}">
                <a16:creationId xmlns:a16="http://schemas.microsoft.com/office/drawing/2014/main" id="{CC2FCA9D-0957-46D3-B8D6-52BE89258DF3}"/>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44049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276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7390566" y="766357"/>
            <a:ext cx="5712400" cy="3848000"/>
          </a:xfrm>
        </p:spPr>
        <p:txBody>
          <a:bodyPr/>
          <a:lstStyle/>
          <a:p>
            <a:r>
              <a:rPr lang="en-US" dirty="0"/>
              <a:t>I have added a gaussian blur to make pictures what are going to be on my work out page</a:t>
            </a:r>
          </a:p>
        </p:txBody>
      </p:sp>
      <p:pic>
        <p:nvPicPr>
          <p:cNvPr id="6" name="Picture 5" descr="A group of people sitting in front of a building&#10;&#10;Description automatically generated">
            <a:extLst>
              <a:ext uri="{FF2B5EF4-FFF2-40B4-BE49-F238E27FC236}">
                <a16:creationId xmlns:a16="http://schemas.microsoft.com/office/drawing/2014/main" id="{89C65E08-0095-4EE7-B7E9-91997B9D2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3600"/>
            <a:ext cx="3333750" cy="2219325"/>
          </a:xfrm>
          <a:prstGeom prst="rect">
            <a:avLst/>
          </a:prstGeom>
        </p:spPr>
      </p:pic>
      <p:pic>
        <p:nvPicPr>
          <p:cNvPr id="9" name="Picture 8" descr="A group of people sitting in front of a building&#10;&#10;Description automatically generated">
            <a:extLst>
              <a:ext uri="{FF2B5EF4-FFF2-40B4-BE49-F238E27FC236}">
                <a16:creationId xmlns:a16="http://schemas.microsoft.com/office/drawing/2014/main" id="{BBC65B35-DA4D-43B1-8D0A-BD5DC965F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213" y="1733600"/>
            <a:ext cx="3172121" cy="2111726"/>
          </a:xfrm>
          <a:prstGeom prst="rect">
            <a:avLst/>
          </a:prstGeom>
        </p:spPr>
      </p:pic>
      <p:pic>
        <p:nvPicPr>
          <p:cNvPr id="11" name="Picture 10" descr="A group of people in a room&#10;&#10;Description automatically generated">
            <a:extLst>
              <a:ext uri="{FF2B5EF4-FFF2-40B4-BE49-F238E27FC236}">
                <a16:creationId xmlns:a16="http://schemas.microsoft.com/office/drawing/2014/main" id="{99503186-FEE7-4C33-B96E-9F9A5688F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68534"/>
            <a:ext cx="2866398" cy="1911982"/>
          </a:xfrm>
          <a:prstGeom prst="rect">
            <a:avLst/>
          </a:prstGeom>
        </p:spPr>
      </p:pic>
      <p:pic>
        <p:nvPicPr>
          <p:cNvPr id="13" name="Picture 12" descr="A group of people around each other&#10;&#10;Description automatically generated">
            <a:extLst>
              <a:ext uri="{FF2B5EF4-FFF2-40B4-BE49-F238E27FC236}">
                <a16:creationId xmlns:a16="http://schemas.microsoft.com/office/drawing/2014/main" id="{643D4C2F-C25C-4641-93C4-2B804F0A26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716" y="3882505"/>
            <a:ext cx="2289765" cy="1527349"/>
          </a:xfrm>
          <a:prstGeom prst="rect">
            <a:avLst/>
          </a:prstGeom>
        </p:spPr>
      </p:pic>
      <p:pic>
        <p:nvPicPr>
          <p:cNvPr id="15" name="Picture 14" descr="A picture containing person, sport, person, device&#10;&#10;Description automatically generated">
            <a:extLst>
              <a:ext uri="{FF2B5EF4-FFF2-40B4-BE49-F238E27FC236}">
                <a16:creationId xmlns:a16="http://schemas.microsoft.com/office/drawing/2014/main" id="{71BF2311-59DF-4FDC-BE89-E56ACC86E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764" y="3845326"/>
            <a:ext cx="2866398" cy="1909066"/>
          </a:xfrm>
          <a:prstGeom prst="rect">
            <a:avLst/>
          </a:prstGeom>
        </p:spPr>
      </p:pic>
      <p:pic>
        <p:nvPicPr>
          <p:cNvPr id="16" name="Picture 15">
            <a:extLst>
              <a:ext uri="{FF2B5EF4-FFF2-40B4-BE49-F238E27FC236}">
                <a16:creationId xmlns:a16="http://schemas.microsoft.com/office/drawing/2014/main" id="{6C3D0DFD-58AF-43F6-89B7-D143136D59C0}"/>
              </a:ext>
            </a:extLst>
          </p:cNvPr>
          <p:cNvPicPr>
            <a:picLocks noChangeAspect="1"/>
          </p:cNvPicPr>
          <p:nvPr/>
        </p:nvPicPr>
        <p:blipFill>
          <a:blip r:embed="rId8"/>
          <a:stretch>
            <a:fillRect/>
          </a:stretch>
        </p:blipFill>
        <p:spPr>
          <a:xfrm>
            <a:off x="0" y="5733670"/>
            <a:ext cx="5476875" cy="1190625"/>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34C8D7F3-6027-4F08-9A71-C34F5DC3F0E1}"/>
              </a:ext>
            </a:extLst>
          </p:cNvPr>
          <p:cNvSpPr>
            <a:spLocks noGrp="1"/>
          </p:cNvSpPr>
          <p:nvPr>
            <p:ph type="body" idx="2"/>
          </p:nvPr>
        </p:nvSpPr>
        <p:spPr/>
        <p:txBody>
          <a:bodyPr/>
          <a:lstStyle/>
          <a:p>
            <a:r>
              <a:rPr lang="en-US" dirty="0"/>
              <a:t> </a:t>
            </a:r>
          </a:p>
        </p:txBody>
      </p:sp>
      <p:sp>
        <p:nvSpPr>
          <p:cNvPr id="12" name="Text Placeholder 4">
            <a:extLst>
              <a:ext uri="{FF2B5EF4-FFF2-40B4-BE49-F238E27FC236}">
                <a16:creationId xmlns:a16="http://schemas.microsoft.com/office/drawing/2014/main" id="{80E145F1-E21A-42F5-B0B5-A47EF34DD2B1}"/>
              </a:ext>
            </a:extLst>
          </p:cNvPr>
          <p:cNvSpPr>
            <a:spLocks noGrp="1"/>
          </p:cNvSpPr>
          <p:nvPr>
            <p:ph type="body" idx="3"/>
          </p:nvPr>
        </p:nvSpPr>
        <p:spPr/>
        <p:txBody>
          <a:bodyPr/>
          <a:lstStyle/>
          <a:p>
            <a:r>
              <a:rPr lang="en-US" dirty="0"/>
              <a:t> </a:t>
            </a:r>
          </a:p>
        </p:txBody>
      </p:sp>
      <p:pic>
        <p:nvPicPr>
          <p:cNvPr id="4" name="Picture 3">
            <a:extLst>
              <a:ext uri="{FF2B5EF4-FFF2-40B4-BE49-F238E27FC236}">
                <a16:creationId xmlns:a16="http://schemas.microsoft.com/office/drawing/2014/main" id="{BDA7A7C3-8F56-4611-B27C-18193D089F1C}"/>
              </a:ext>
            </a:extLst>
          </p:cNvPr>
          <p:cNvPicPr>
            <a:picLocks noChangeAspect="1"/>
          </p:cNvPicPr>
          <p:nvPr/>
        </p:nvPicPr>
        <p:blipFill>
          <a:blip r:embed="rId2"/>
          <a:stretch>
            <a:fillRect/>
          </a:stretch>
        </p:blipFill>
        <p:spPr>
          <a:xfrm>
            <a:off x="442274" y="1969299"/>
            <a:ext cx="4160017" cy="1981222"/>
          </a:xfrm>
          <a:prstGeom prst="rect">
            <a:avLst/>
          </a:prstGeom>
        </p:spPr>
      </p:pic>
      <p:pic>
        <p:nvPicPr>
          <p:cNvPr id="5" name="Picture 4">
            <a:extLst>
              <a:ext uri="{FF2B5EF4-FFF2-40B4-BE49-F238E27FC236}">
                <a16:creationId xmlns:a16="http://schemas.microsoft.com/office/drawing/2014/main" id="{AF466177-B716-4BBE-A50B-10EA749F1DF4}"/>
              </a:ext>
            </a:extLst>
          </p:cNvPr>
          <p:cNvPicPr>
            <a:picLocks noChangeAspect="1"/>
          </p:cNvPicPr>
          <p:nvPr/>
        </p:nvPicPr>
        <p:blipFill>
          <a:blip r:embed="rId3"/>
          <a:stretch>
            <a:fillRect/>
          </a:stretch>
        </p:blipFill>
        <p:spPr>
          <a:xfrm>
            <a:off x="4367946" y="1818291"/>
            <a:ext cx="3642348" cy="1926141"/>
          </a:xfrm>
          <a:prstGeom prst="rect">
            <a:avLst/>
          </a:prstGeom>
        </p:spPr>
      </p:pic>
      <p:pic>
        <p:nvPicPr>
          <p:cNvPr id="6" name="Picture 5">
            <a:extLst>
              <a:ext uri="{FF2B5EF4-FFF2-40B4-BE49-F238E27FC236}">
                <a16:creationId xmlns:a16="http://schemas.microsoft.com/office/drawing/2014/main" id="{87B09E96-0DCC-4455-AB88-4687B74B60EE}"/>
              </a:ext>
            </a:extLst>
          </p:cNvPr>
          <p:cNvPicPr>
            <a:picLocks noChangeAspect="1"/>
          </p:cNvPicPr>
          <p:nvPr/>
        </p:nvPicPr>
        <p:blipFill>
          <a:blip r:embed="rId4"/>
          <a:stretch>
            <a:fillRect/>
          </a:stretch>
        </p:blipFill>
        <p:spPr>
          <a:xfrm>
            <a:off x="8201870" y="1868252"/>
            <a:ext cx="3456106" cy="1767627"/>
          </a:xfrm>
          <a:prstGeom prst="rect">
            <a:avLst/>
          </a:prstGeom>
        </p:spPr>
      </p:pic>
      <p:sp>
        <p:nvSpPr>
          <p:cNvPr id="8" name="TextBox 7">
            <a:extLst>
              <a:ext uri="{FF2B5EF4-FFF2-40B4-BE49-F238E27FC236}">
                <a16:creationId xmlns:a16="http://schemas.microsoft.com/office/drawing/2014/main" id="{1F8A7D0C-C380-4B4B-B0B3-4F7DCA3B3FA2}"/>
              </a:ext>
            </a:extLst>
          </p:cNvPr>
          <p:cNvSpPr txBox="1"/>
          <p:nvPr/>
        </p:nvSpPr>
        <p:spPr>
          <a:xfrm>
            <a:off x="8558637" y="4059733"/>
            <a:ext cx="1959879" cy="307777"/>
          </a:xfrm>
          <a:prstGeom prst="rect">
            <a:avLst/>
          </a:prstGeom>
          <a:noFill/>
        </p:spPr>
        <p:txBody>
          <a:bodyPr wrap="square" rtlCol="0">
            <a:spAutoFit/>
          </a:bodyPr>
          <a:lstStyle/>
          <a:p>
            <a:r>
              <a:rPr lang="en-NZ" dirty="0"/>
              <a:t>Vote 111</a:t>
            </a:r>
          </a:p>
        </p:txBody>
      </p:sp>
      <p:sp>
        <p:nvSpPr>
          <p:cNvPr id="7" name="TextBox 6">
            <a:extLst>
              <a:ext uri="{FF2B5EF4-FFF2-40B4-BE49-F238E27FC236}">
                <a16:creationId xmlns:a16="http://schemas.microsoft.com/office/drawing/2014/main" id="{5FBCC2CF-D50D-48BB-9298-254AC5143892}"/>
              </a:ext>
            </a:extLst>
          </p:cNvPr>
          <p:cNvSpPr txBox="1"/>
          <p:nvPr/>
        </p:nvSpPr>
        <p:spPr>
          <a:xfrm>
            <a:off x="4737108" y="3950521"/>
            <a:ext cx="2352330" cy="307777"/>
          </a:xfrm>
          <a:prstGeom prst="rect">
            <a:avLst/>
          </a:prstGeom>
          <a:noFill/>
        </p:spPr>
        <p:txBody>
          <a:bodyPr wrap="square" rtlCol="0">
            <a:spAutoFit/>
          </a:bodyPr>
          <a:lstStyle/>
          <a:p>
            <a:r>
              <a:rPr lang="en-NZ" dirty="0"/>
              <a:t>Vote 11111</a:t>
            </a:r>
          </a:p>
        </p:txBody>
      </p:sp>
      <p:sp>
        <p:nvSpPr>
          <p:cNvPr id="3" name="TextBox 2">
            <a:extLst>
              <a:ext uri="{FF2B5EF4-FFF2-40B4-BE49-F238E27FC236}">
                <a16:creationId xmlns:a16="http://schemas.microsoft.com/office/drawing/2014/main" id="{C9BE4DA0-FE79-4134-8693-21193DDDC66D}"/>
              </a:ext>
            </a:extLst>
          </p:cNvPr>
          <p:cNvSpPr txBox="1"/>
          <p:nvPr/>
        </p:nvSpPr>
        <p:spPr>
          <a:xfrm>
            <a:off x="1326382" y="3950521"/>
            <a:ext cx="1758462" cy="307777"/>
          </a:xfrm>
          <a:prstGeom prst="rect">
            <a:avLst/>
          </a:prstGeom>
          <a:noFill/>
        </p:spPr>
        <p:txBody>
          <a:bodyPr wrap="square" rtlCol="0">
            <a:spAutoFit/>
          </a:bodyPr>
          <a:lstStyle/>
          <a:p>
            <a:r>
              <a:rPr lang="en-NZ" dirty="0"/>
              <a:t>Vote 111</a:t>
            </a:r>
          </a:p>
        </p:txBody>
      </p:sp>
      <p:sp>
        <p:nvSpPr>
          <p:cNvPr id="9" name="Oval 8">
            <a:extLst>
              <a:ext uri="{FF2B5EF4-FFF2-40B4-BE49-F238E27FC236}">
                <a16:creationId xmlns:a16="http://schemas.microsoft.com/office/drawing/2014/main" id="{689AD871-E53C-4750-A1EA-26D95F16D8EC}"/>
              </a:ext>
            </a:extLst>
          </p:cNvPr>
          <p:cNvSpPr/>
          <p:nvPr/>
        </p:nvSpPr>
        <p:spPr>
          <a:xfrm>
            <a:off x="4025845" y="1656996"/>
            <a:ext cx="3925672" cy="2500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4DF1-51DF-4053-90F8-2D88FA8D63F2}"/>
              </a:ext>
            </a:extLst>
          </p:cNvPr>
          <p:cNvSpPr>
            <a:spLocks noGrp="1"/>
          </p:cNvSpPr>
          <p:nvPr>
            <p:ph type="title"/>
          </p:nvPr>
        </p:nvSpPr>
        <p:spPr/>
        <p:txBody>
          <a:bodyPr/>
          <a:lstStyle/>
          <a:p>
            <a:r>
              <a:rPr lang="en-NZ" dirty="0"/>
              <a:t>Colour combinations </a:t>
            </a:r>
          </a:p>
        </p:txBody>
      </p:sp>
      <p:sp>
        <p:nvSpPr>
          <p:cNvPr id="3" name="Text Placeholder 2">
            <a:extLst>
              <a:ext uri="{FF2B5EF4-FFF2-40B4-BE49-F238E27FC236}">
                <a16:creationId xmlns:a16="http://schemas.microsoft.com/office/drawing/2014/main" id="{959F2FAB-FDD7-4E73-BECD-DF186AD95B03}"/>
              </a:ext>
            </a:extLst>
          </p:cNvPr>
          <p:cNvSpPr>
            <a:spLocks noGrp="1"/>
          </p:cNvSpPr>
          <p:nvPr>
            <p:ph type="body" idx="1"/>
          </p:nvPr>
        </p:nvSpPr>
        <p:spPr/>
        <p:txBody>
          <a:bodyPr/>
          <a:lstStyle/>
          <a:p>
            <a:r>
              <a:rPr lang="en-NZ" sz="1600" dirty="0"/>
              <a:t>These colours are from his logo </a:t>
            </a:r>
          </a:p>
          <a:p>
            <a:endParaRPr lang="en-NZ" sz="1600" dirty="0"/>
          </a:p>
          <a:p>
            <a:endParaRPr lang="en-NZ" sz="1600" dirty="0"/>
          </a:p>
          <a:p>
            <a:endParaRPr lang="en-NZ" sz="1600" dirty="0"/>
          </a:p>
          <a:p>
            <a:endParaRPr lang="en-NZ" sz="1600" dirty="0"/>
          </a:p>
          <a:p>
            <a:endParaRPr lang="en-NZ" sz="1600" dirty="0"/>
          </a:p>
          <a:p>
            <a:r>
              <a:rPr lang="en-NZ" sz="1600" dirty="0"/>
              <a:t>Vote 111111</a:t>
            </a:r>
          </a:p>
          <a:p>
            <a:endParaRPr lang="en-NZ" sz="1600" dirty="0"/>
          </a:p>
        </p:txBody>
      </p:sp>
      <p:sp>
        <p:nvSpPr>
          <p:cNvPr id="4" name="Text Placeholder 3">
            <a:extLst>
              <a:ext uri="{FF2B5EF4-FFF2-40B4-BE49-F238E27FC236}">
                <a16:creationId xmlns:a16="http://schemas.microsoft.com/office/drawing/2014/main" id="{33E48792-9845-4EF1-BC44-D3F555EB9DC0}"/>
              </a:ext>
            </a:extLst>
          </p:cNvPr>
          <p:cNvSpPr>
            <a:spLocks noGrp="1"/>
          </p:cNvSpPr>
          <p:nvPr>
            <p:ph type="body" idx="2"/>
          </p:nvPr>
        </p:nvSpPr>
        <p:spPr/>
        <p:txBody>
          <a:bodyPr/>
          <a:lstStyle/>
          <a:p>
            <a:endParaRPr lang="en-NZ" dirty="0"/>
          </a:p>
          <a:p>
            <a:endParaRPr lang="en-NZ" dirty="0"/>
          </a:p>
          <a:p>
            <a:endParaRPr lang="en-NZ" dirty="0"/>
          </a:p>
          <a:p>
            <a:endParaRPr lang="en-NZ" dirty="0"/>
          </a:p>
          <a:p>
            <a:endParaRPr lang="en-NZ" dirty="0"/>
          </a:p>
          <a:p>
            <a:endParaRPr lang="en-NZ" dirty="0"/>
          </a:p>
          <a:p>
            <a:endParaRPr lang="en-NZ" dirty="0"/>
          </a:p>
          <a:p>
            <a:r>
              <a:rPr lang="en-NZ" dirty="0"/>
              <a:t>Vote 1</a:t>
            </a:r>
          </a:p>
          <a:p>
            <a:pPr marL="152396" indent="0">
              <a:buNone/>
            </a:pPr>
            <a:r>
              <a:rPr lang="en-NZ" dirty="0"/>
              <a:t>111</a:t>
            </a:r>
          </a:p>
        </p:txBody>
      </p:sp>
      <p:sp>
        <p:nvSpPr>
          <p:cNvPr id="5" name="Text Placeholder 4">
            <a:extLst>
              <a:ext uri="{FF2B5EF4-FFF2-40B4-BE49-F238E27FC236}">
                <a16:creationId xmlns:a16="http://schemas.microsoft.com/office/drawing/2014/main" id="{CB1CECA4-E109-4EDA-859D-D86CB1995F26}"/>
              </a:ext>
            </a:extLst>
          </p:cNvPr>
          <p:cNvSpPr>
            <a:spLocks noGrp="1"/>
          </p:cNvSpPr>
          <p:nvPr>
            <p:ph type="body" idx="3"/>
          </p:nvPr>
        </p:nvSpPr>
        <p:spPr/>
        <p:txBody>
          <a:bodyPr/>
          <a:lstStyle/>
          <a:p>
            <a:r>
              <a:rPr lang="en-NZ" dirty="0"/>
              <a:t>  </a:t>
            </a:r>
          </a:p>
          <a:p>
            <a:endParaRPr lang="en-NZ" dirty="0"/>
          </a:p>
          <a:p>
            <a:endParaRPr lang="en-NZ" dirty="0"/>
          </a:p>
          <a:p>
            <a:endParaRPr lang="en-NZ" dirty="0"/>
          </a:p>
          <a:p>
            <a:endParaRPr lang="en-NZ" dirty="0"/>
          </a:p>
          <a:p>
            <a:endParaRPr lang="en-NZ" dirty="0"/>
          </a:p>
          <a:p>
            <a:r>
              <a:rPr lang="en-NZ" dirty="0"/>
              <a:t>Vote</a:t>
            </a:r>
          </a:p>
          <a:p>
            <a:r>
              <a:rPr lang="en-NZ" dirty="0"/>
              <a:t>1111</a:t>
            </a:r>
          </a:p>
        </p:txBody>
      </p:sp>
      <p:pic>
        <p:nvPicPr>
          <p:cNvPr id="6" name="Picture 5">
            <a:extLst>
              <a:ext uri="{FF2B5EF4-FFF2-40B4-BE49-F238E27FC236}">
                <a16:creationId xmlns:a16="http://schemas.microsoft.com/office/drawing/2014/main" id="{F760E244-8CA5-4FCB-A99A-CC587365E864}"/>
              </a:ext>
            </a:extLst>
          </p:cNvPr>
          <p:cNvPicPr>
            <a:picLocks noChangeAspect="1"/>
          </p:cNvPicPr>
          <p:nvPr/>
        </p:nvPicPr>
        <p:blipFill>
          <a:blip r:embed="rId3"/>
          <a:stretch>
            <a:fillRect/>
          </a:stretch>
        </p:blipFill>
        <p:spPr>
          <a:xfrm>
            <a:off x="980949" y="2772926"/>
            <a:ext cx="2657475" cy="990600"/>
          </a:xfrm>
          <a:prstGeom prst="rect">
            <a:avLst/>
          </a:prstGeom>
        </p:spPr>
      </p:pic>
      <p:pic>
        <p:nvPicPr>
          <p:cNvPr id="7" name="Picture 6">
            <a:extLst>
              <a:ext uri="{FF2B5EF4-FFF2-40B4-BE49-F238E27FC236}">
                <a16:creationId xmlns:a16="http://schemas.microsoft.com/office/drawing/2014/main" id="{17C269E7-019B-4DA6-9270-4815AE5A458D}"/>
              </a:ext>
            </a:extLst>
          </p:cNvPr>
          <p:cNvPicPr>
            <a:picLocks noChangeAspect="1"/>
          </p:cNvPicPr>
          <p:nvPr/>
        </p:nvPicPr>
        <p:blipFill>
          <a:blip r:embed="rId4"/>
          <a:stretch>
            <a:fillRect/>
          </a:stretch>
        </p:blipFill>
        <p:spPr>
          <a:xfrm>
            <a:off x="3638424" y="2772926"/>
            <a:ext cx="933450" cy="885825"/>
          </a:xfrm>
          <a:prstGeom prst="rect">
            <a:avLst/>
          </a:prstGeom>
        </p:spPr>
      </p:pic>
      <p:pic>
        <p:nvPicPr>
          <p:cNvPr id="8" name="Picture 7">
            <a:extLst>
              <a:ext uri="{FF2B5EF4-FFF2-40B4-BE49-F238E27FC236}">
                <a16:creationId xmlns:a16="http://schemas.microsoft.com/office/drawing/2014/main" id="{206A55C3-9F4E-4464-A072-D53DF781E803}"/>
              </a:ext>
            </a:extLst>
          </p:cNvPr>
          <p:cNvPicPr>
            <a:picLocks noChangeAspect="1"/>
          </p:cNvPicPr>
          <p:nvPr/>
        </p:nvPicPr>
        <p:blipFill>
          <a:blip r:embed="rId5"/>
          <a:stretch>
            <a:fillRect/>
          </a:stretch>
        </p:blipFill>
        <p:spPr>
          <a:xfrm>
            <a:off x="5013518" y="2655262"/>
            <a:ext cx="2866397" cy="2808941"/>
          </a:xfrm>
          <a:prstGeom prst="rect">
            <a:avLst/>
          </a:prstGeom>
        </p:spPr>
      </p:pic>
      <p:pic>
        <p:nvPicPr>
          <p:cNvPr id="1028" name="Picture 4" descr="How to Create a Color Palette within Seconds">
            <a:extLst>
              <a:ext uri="{FF2B5EF4-FFF2-40B4-BE49-F238E27FC236}">
                <a16:creationId xmlns:a16="http://schemas.microsoft.com/office/drawing/2014/main" id="{3FA8F33B-95C8-4EBE-8AB1-9799504F89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923" y="2783026"/>
            <a:ext cx="2526128" cy="175144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2F096C20-873D-4AA6-81B6-CF08DD2241A0}"/>
              </a:ext>
            </a:extLst>
          </p:cNvPr>
          <p:cNvSpPr/>
          <p:nvPr/>
        </p:nvSpPr>
        <p:spPr>
          <a:xfrm>
            <a:off x="703384" y="1638026"/>
            <a:ext cx="4310133" cy="2722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4878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1A58-ECB5-4368-801E-31E01FBEE42F}"/>
              </a:ext>
            </a:extLst>
          </p:cNvPr>
          <p:cNvSpPr>
            <a:spLocks noGrp="1"/>
          </p:cNvSpPr>
          <p:nvPr>
            <p:ph type="title"/>
          </p:nvPr>
        </p:nvSpPr>
        <p:spPr/>
        <p:txBody>
          <a:bodyPr/>
          <a:lstStyle/>
          <a:p>
            <a:r>
              <a:rPr lang="en-NZ" dirty="0"/>
              <a:t>Fonts and Colours feed back</a:t>
            </a:r>
          </a:p>
        </p:txBody>
      </p:sp>
      <p:sp>
        <p:nvSpPr>
          <p:cNvPr id="3" name="Text Placeholder 2">
            <a:extLst>
              <a:ext uri="{FF2B5EF4-FFF2-40B4-BE49-F238E27FC236}">
                <a16:creationId xmlns:a16="http://schemas.microsoft.com/office/drawing/2014/main" id="{DC5DF474-C178-486C-B3C2-43CF21EAF428}"/>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631346FE-075E-46E5-B263-AF884E8E6035}"/>
              </a:ext>
            </a:extLst>
          </p:cNvPr>
          <p:cNvSpPr>
            <a:spLocks noGrp="1"/>
          </p:cNvSpPr>
          <p:nvPr>
            <p:ph type="body" idx="2"/>
          </p:nvPr>
        </p:nvSpPr>
        <p:spPr/>
        <p:txBody>
          <a:bodyPr/>
          <a:lstStyle/>
          <a:p>
            <a:pPr marL="152396" indent="0">
              <a:buNone/>
            </a:pPr>
            <a:endParaRPr lang="en-NZ" dirty="0"/>
          </a:p>
        </p:txBody>
      </p:sp>
      <p:sp>
        <p:nvSpPr>
          <p:cNvPr id="5" name="Text Placeholder 4">
            <a:extLst>
              <a:ext uri="{FF2B5EF4-FFF2-40B4-BE49-F238E27FC236}">
                <a16:creationId xmlns:a16="http://schemas.microsoft.com/office/drawing/2014/main" id="{A367BC12-8C98-4767-8F1A-14724BE5A067}"/>
              </a:ext>
            </a:extLst>
          </p:cNvPr>
          <p:cNvSpPr>
            <a:spLocks noGrp="1"/>
          </p:cNvSpPr>
          <p:nvPr>
            <p:ph type="body" idx="3"/>
          </p:nvPr>
        </p:nvSpPr>
        <p:spPr/>
        <p:txBody>
          <a:bodyPr/>
          <a:lstStyle/>
          <a:p>
            <a:endParaRPr lang="en-NZ" dirty="0"/>
          </a:p>
        </p:txBody>
      </p:sp>
    </p:spTree>
    <p:extLst>
      <p:ext uri="{BB962C8B-B14F-4D97-AF65-F5344CB8AC3E}">
        <p14:creationId xmlns:p14="http://schemas.microsoft.com/office/powerpoint/2010/main" val="415741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p:txBody>
          <a:bodyPr wrap="square" anchor="ctr">
            <a:normAutofit/>
          </a:bodyPr>
          <a:lstStyle/>
          <a:p>
            <a:r>
              <a:rPr lang="en-NZ" dirty="0"/>
              <a:t>Low fidelity wireframes</a:t>
            </a:r>
          </a:p>
        </p:txBody>
      </p:sp>
      <p:sp>
        <p:nvSpPr>
          <p:cNvPr id="8" name="Text Placeholder 2">
            <a:extLst>
              <a:ext uri="{FF2B5EF4-FFF2-40B4-BE49-F238E27FC236}">
                <a16:creationId xmlns:a16="http://schemas.microsoft.com/office/drawing/2014/main" id="{AFCFD697-AD76-4993-A8CA-C0EBFCAF0C87}"/>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BE119795-F569-4EC5-BF5C-A6F6B7020C2D}"/>
              </a:ext>
            </a:extLst>
          </p:cNvPr>
          <p:cNvSpPr>
            <a:spLocks noGrp="1"/>
          </p:cNvSpPr>
          <p:nvPr>
            <p:ph type="body" idx="2"/>
          </p:nvPr>
        </p:nvSpPr>
        <p:spPr/>
        <p:txBody>
          <a:bodyPr/>
          <a:lstStyle/>
          <a:p>
            <a:r>
              <a:rPr lang="en-US" dirty="0"/>
              <a:t> </a:t>
            </a:r>
          </a:p>
        </p:txBody>
      </p:sp>
      <p:sp>
        <p:nvSpPr>
          <p:cNvPr id="5" name="Text Placeholder 4">
            <a:extLst>
              <a:ext uri="{FF2B5EF4-FFF2-40B4-BE49-F238E27FC236}">
                <a16:creationId xmlns:a16="http://schemas.microsoft.com/office/drawing/2014/main" id="{BD5E48E7-7D92-479F-ADA2-DD1DCD61FF92}"/>
              </a:ext>
            </a:extLst>
          </p:cNvPr>
          <p:cNvSpPr>
            <a:spLocks noGrp="1"/>
          </p:cNvSpPr>
          <p:nvPr>
            <p:ph type="body" idx="3"/>
          </p:nvPr>
        </p:nvSpPr>
        <p:spPr/>
        <p:txBody>
          <a:bodyPr/>
          <a:lstStyle/>
          <a:p>
            <a:r>
              <a:rPr lang="en-NZ" dirty="0"/>
              <a:t> </a:t>
            </a:r>
          </a:p>
        </p:txBody>
      </p:sp>
      <p:pic>
        <p:nvPicPr>
          <p:cNvPr id="3" name="Picture 2">
            <a:extLst>
              <a:ext uri="{FF2B5EF4-FFF2-40B4-BE49-F238E27FC236}">
                <a16:creationId xmlns:a16="http://schemas.microsoft.com/office/drawing/2014/main" id="{573F4BB2-B504-4B83-8041-72A1EF6D8F14}"/>
              </a:ext>
            </a:extLst>
          </p:cNvPr>
          <p:cNvPicPr>
            <a:picLocks noChangeAspect="1"/>
          </p:cNvPicPr>
          <p:nvPr/>
        </p:nvPicPr>
        <p:blipFill>
          <a:blip r:embed="rId3"/>
          <a:stretch>
            <a:fillRect/>
          </a:stretch>
        </p:blipFill>
        <p:spPr>
          <a:xfrm>
            <a:off x="1554500" y="1757333"/>
            <a:ext cx="1822896" cy="4813756"/>
          </a:xfrm>
          <a:prstGeom prst="rect">
            <a:avLst/>
          </a:prstGeom>
        </p:spPr>
      </p:pic>
      <p:pic>
        <p:nvPicPr>
          <p:cNvPr id="6" name="Picture 5">
            <a:extLst>
              <a:ext uri="{FF2B5EF4-FFF2-40B4-BE49-F238E27FC236}">
                <a16:creationId xmlns:a16="http://schemas.microsoft.com/office/drawing/2014/main" id="{2B03966D-9D24-4F85-802A-89D98D7E79BF}"/>
              </a:ext>
            </a:extLst>
          </p:cNvPr>
          <p:cNvPicPr>
            <a:picLocks noChangeAspect="1"/>
          </p:cNvPicPr>
          <p:nvPr/>
        </p:nvPicPr>
        <p:blipFill>
          <a:blip r:embed="rId4"/>
          <a:stretch>
            <a:fillRect/>
          </a:stretch>
        </p:blipFill>
        <p:spPr>
          <a:xfrm>
            <a:off x="3377396" y="2019719"/>
            <a:ext cx="1552060" cy="3599916"/>
          </a:xfrm>
          <a:prstGeom prst="rect">
            <a:avLst/>
          </a:prstGeom>
        </p:spPr>
      </p:pic>
      <p:pic>
        <p:nvPicPr>
          <p:cNvPr id="7" name="Picture 6">
            <a:extLst>
              <a:ext uri="{FF2B5EF4-FFF2-40B4-BE49-F238E27FC236}">
                <a16:creationId xmlns:a16="http://schemas.microsoft.com/office/drawing/2014/main" id="{C70C7098-BD38-4C18-AC6A-1279CB484FCB}"/>
              </a:ext>
            </a:extLst>
          </p:cNvPr>
          <p:cNvPicPr>
            <a:picLocks noChangeAspect="1"/>
          </p:cNvPicPr>
          <p:nvPr/>
        </p:nvPicPr>
        <p:blipFill>
          <a:blip r:embed="rId5"/>
          <a:stretch>
            <a:fillRect/>
          </a:stretch>
        </p:blipFill>
        <p:spPr>
          <a:xfrm>
            <a:off x="5200292" y="1995193"/>
            <a:ext cx="1166591" cy="4838281"/>
          </a:xfrm>
          <a:prstGeom prst="rect">
            <a:avLst/>
          </a:prstGeom>
        </p:spPr>
      </p:pic>
      <p:pic>
        <p:nvPicPr>
          <p:cNvPr id="9" name="Picture 8">
            <a:extLst>
              <a:ext uri="{FF2B5EF4-FFF2-40B4-BE49-F238E27FC236}">
                <a16:creationId xmlns:a16="http://schemas.microsoft.com/office/drawing/2014/main" id="{36EA420D-3EAC-492A-836B-17E32FED4CC5}"/>
              </a:ext>
            </a:extLst>
          </p:cNvPr>
          <p:cNvPicPr>
            <a:picLocks noChangeAspect="1"/>
          </p:cNvPicPr>
          <p:nvPr/>
        </p:nvPicPr>
        <p:blipFill>
          <a:blip r:embed="rId6"/>
          <a:stretch>
            <a:fillRect/>
          </a:stretch>
        </p:blipFill>
        <p:spPr>
          <a:xfrm>
            <a:off x="6637719" y="1969420"/>
            <a:ext cx="2204953" cy="4861740"/>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colours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dirty="0"/>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72721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1 : Empathize</a:t>
            </a:r>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fonts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80040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97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4868B-9797-42CB-9465-D33C35C81927}"/>
              </a:ext>
            </a:extLst>
          </p:cNvPr>
          <p:cNvSpPr>
            <a:spLocks noGrp="1"/>
          </p:cNvSpPr>
          <p:nvPr>
            <p:ph type="title"/>
          </p:nvPr>
        </p:nvSpPr>
        <p:spPr/>
        <p:txBody>
          <a:bodyPr/>
          <a:lstStyle/>
          <a:p>
            <a:r>
              <a:rPr lang="en-NZ" dirty="0"/>
              <a:t>pictures</a:t>
            </a:r>
          </a:p>
        </p:txBody>
      </p:sp>
      <p:pic>
        <p:nvPicPr>
          <p:cNvPr id="6" name="Picture 5">
            <a:extLst>
              <a:ext uri="{FF2B5EF4-FFF2-40B4-BE49-F238E27FC236}">
                <a16:creationId xmlns:a16="http://schemas.microsoft.com/office/drawing/2014/main" id="{8EEA61E7-612A-4427-8F2F-89F6D868375C}"/>
              </a:ext>
            </a:extLst>
          </p:cNvPr>
          <p:cNvPicPr>
            <a:picLocks noChangeAspect="1"/>
          </p:cNvPicPr>
          <p:nvPr/>
        </p:nvPicPr>
        <p:blipFill>
          <a:blip r:embed="rId2"/>
          <a:stretch>
            <a:fillRect/>
          </a:stretch>
        </p:blipFill>
        <p:spPr>
          <a:xfrm>
            <a:off x="2170443" y="1919130"/>
            <a:ext cx="8052079" cy="3733475"/>
          </a:xfrm>
          <a:prstGeom prst="rect">
            <a:avLst/>
          </a:prstGeom>
        </p:spPr>
      </p:pic>
    </p:spTree>
    <p:extLst>
      <p:ext uri="{BB962C8B-B14F-4D97-AF65-F5344CB8AC3E}">
        <p14:creationId xmlns:p14="http://schemas.microsoft.com/office/powerpoint/2010/main" val="378139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pic>
        <p:nvPicPr>
          <p:cNvPr id="3" name="Picture 2">
            <a:extLst>
              <a:ext uri="{FF2B5EF4-FFF2-40B4-BE49-F238E27FC236}">
                <a16:creationId xmlns:a16="http://schemas.microsoft.com/office/drawing/2014/main" id="{9C017B13-AB85-4B15-8CDB-A69C674CEEC6}"/>
              </a:ext>
            </a:extLst>
          </p:cNvPr>
          <p:cNvPicPr>
            <a:picLocks noChangeAspect="1"/>
          </p:cNvPicPr>
          <p:nvPr/>
        </p:nvPicPr>
        <p:blipFill>
          <a:blip r:embed="rId3"/>
          <a:stretch>
            <a:fillRect/>
          </a:stretch>
        </p:blipFill>
        <p:spPr>
          <a:xfrm>
            <a:off x="722342" y="2483345"/>
            <a:ext cx="4219575" cy="3152775"/>
          </a:xfrm>
          <a:prstGeom prst="rect">
            <a:avLst/>
          </a:prstGeom>
        </p:spPr>
      </p:pic>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3349095" y="2293706"/>
            <a:ext cx="3009600" cy="3853600"/>
          </a:xfrm>
        </p:spPr>
        <p:txBody>
          <a:bodyPr/>
          <a:lstStyle/>
          <a:p>
            <a:pPr marL="152396" indent="0">
              <a:buNone/>
            </a:pPr>
            <a:endParaRPr lang="en-US" dirty="0"/>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3247490" y="464907"/>
            <a:ext cx="3009600" cy="3853600"/>
          </a:xfrm>
        </p:spPr>
        <p:txBody>
          <a:bodyPr/>
          <a:lstStyle/>
          <a:p>
            <a:endParaRPr lang="en-US" dirty="0"/>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3009600" y="1815348"/>
            <a:ext cx="3009600" cy="3853600"/>
          </a:xfrm>
        </p:spPr>
        <p:txBody>
          <a:bodyPr/>
          <a:lstStyle/>
          <a:p>
            <a:r>
              <a:rPr lang="en-US" dirty="0"/>
              <a:t>s</a:t>
            </a:r>
          </a:p>
        </p:txBody>
      </p:sp>
      <p:pic>
        <p:nvPicPr>
          <p:cNvPr id="4" name="Picture 3">
            <a:extLst>
              <a:ext uri="{FF2B5EF4-FFF2-40B4-BE49-F238E27FC236}">
                <a16:creationId xmlns:a16="http://schemas.microsoft.com/office/drawing/2014/main" id="{6E7F4CA5-596B-483E-9416-7EA8FA9C21F9}"/>
              </a:ext>
            </a:extLst>
          </p:cNvPr>
          <p:cNvPicPr>
            <a:picLocks noChangeAspect="1"/>
          </p:cNvPicPr>
          <p:nvPr/>
        </p:nvPicPr>
        <p:blipFill>
          <a:blip r:embed="rId4"/>
          <a:stretch>
            <a:fillRect/>
          </a:stretch>
        </p:blipFill>
        <p:spPr>
          <a:xfrm>
            <a:off x="4860199" y="2196763"/>
            <a:ext cx="4779771" cy="1221629"/>
          </a:xfrm>
          <a:prstGeom prst="rect">
            <a:avLst/>
          </a:prstGeom>
        </p:spPr>
      </p:pic>
      <p:pic>
        <p:nvPicPr>
          <p:cNvPr id="5" name="Picture 4">
            <a:extLst>
              <a:ext uri="{FF2B5EF4-FFF2-40B4-BE49-F238E27FC236}">
                <a16:creationId xmlns:a16="http://schemas.microsoft.com/office/drawing/2014/main" id="{79016D10-811D-4510-87F3-2A1A2BC1F856}"/>
              </a:ext>
            </a:extLst>
          </p:cNvPr>
          <p:cNvPicPr>
            <a:picLocks noChangeAspect="1"/>
          </p:cNvPicPr>
          <p:nvPr/>
        </p:nvPicPr>
        <p:blipFill>
          <a:blip r:embed="rId5"/>
          <a:stretch>
            <a:fillRect/>
          </a:stretch>
        </p:blipFill>
        <p:spPr>
          <a:xfrm>
            <a:off x="2331217" y="5712156"/>
            <a:ext cx="8564545" cy="870300"/>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F77B-6AC5-4992-BC06-82E6EE375787}"/>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9041654F-40DF-4C52-B326-A193EBAC94DF}"/>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3B6160A5-6036-4FA8-981C-275213C13680}"/>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8DF286CB-0624-4A30-9AC4-283627147C15}"/>
              </a:ext>
            </a:extLst>
          </p:cNvPr>
          <p:cNvSpPr>
            <a:spLocks noGrp="1"/>
          </p:cNvSpPr>
          <p:nvPr>
            <p:ph type="body" idx="3"/>
          </p:nvPr>
        </p:nvSpPr>
        <p:spPr/>
        <p:txBody>
          <a:bodyPr/>
          <a:lstStyle/>
          <a:p>
            <a:endParaRPr lang="en-NZ"/>
          </a:p>
        </p:txBody>
      </p:sp>
      <p:pic>
        <p:nvPicPr>
          <p:cNvPr id="6" name="Picture 5">
            <a:extLst>
              <a:ext uri="{FF2B5EF4-FFF2-40B4-BE49-F238E27FC236}">
                <a16:creationId xmlns:a16="http://schemas.microsoft.com/office/drawing/2014/main" id="{822AAC29-C17E-40C6-8AB2-F04AFEC62FF3}"/>
              </a:ext>
            </a:extLst>
          </p:cNvPr>
          <p:cNvPicPr>
            <a:picLocks noChangeAspect="1"/>
          </p:cNvPicPr>
          <p:nvPr/>
        </p:nvPicPr>
        <p:blipFill>
          <a:blip r:embed="rId2"/>
          <a:stretch>
            <a:fillRect/>
          </a:stretch>
        </p:blipFill>
        <p:spPr>
          <a:xfrm>
            <a:off x="0" y="1757333"/>
            <a:ext cx="12192000" cy="4779951"/>
          </a:xfrm>
          <a:prstGeom prst="rect">
            <a:avLst/>
          </a:prstGeom>
        </p:spPr>
      </p:pic>
    </p:spTree>
    <p:extLst>
      <p:ext uri="{BB962C8B-B14F-4D97-AF65-F5344CB8AC3E}">
        <p14:creationId xmlns:p14="http://schemas.microsoft.com/office/powerpoint/2010/main" val="2548663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BA26-ADEE-40C1-B32D-BADB6D2AA9E1}"/>
              </a:ext>
            </a:extLst>
          </p:cNvPr>
          <p:cNvSpPr>
            <a:spLocks noGrp="1"/>
          </p:cNvSpPr>
          <p:nvPr>
            <p:ph type="title"/>
          </p:nvPr>
        </p:nvSpPr>
        <p:spPr/>
        <p:txBody>
          <a:bodyPr/>
          <a:lstStyle/>
          <a:p>
            <a:r>
              <a:rPr lang="en-NZ" dirty="0"/>
              <a:t>Days 2</a:t>
            </a:r>
          </a:p>
        </p:txBody>
      </p:sp>
      <p:pic>
        <p:nvPicPr>
          <p:cNvPr id="6" name="Picture 5">
            <a:extLst>
              <a:ext uri="{FF2B5EF4-FFF2-40B4-BE49-F238E27FC236}">
                <a16:creationId xmlns:a16="http://schemas.microsoft.com/office/drawing/2014/main" id="{62D7550B-B2A0-46D0-B55D-21363B455FB9}"/>
              </a:ext>
            </a:extLst>
          </p:cNvPr>
          <p:cNvPicPr>
            <a:picLocks noChangeAspect="1"/>
          </p:cNvPicPr>
          <p:nvPr/>
        </p:nvPicPr>
        <p:blipFill>
          <a:blip r:embed="rId2"/>
          <a:stretch>
            <a:fillRect/>
          </a:stretch>
        </p:blipFill>
        <p:spPr>
          <a:xfrm>
            <a:off x="4431322" y="2766887"/>
            <a:ext cx="7760677" cy="3086750"/>
          </a:xfrm>
          <a:prstGeom prst="rect">
            <a:avLst/>
          </a:prstGeom>
        </p:spPr>
      </p:pic>
      <p:sp>
        <p:nvSpPr>
          <p:cNvPr id="3" name="Text Placeholder 2">
            <a:extLst>
              <a:ext uri="{FF2B5EF4-FFF2-40B4-BE49-F238E27FC236}">
                <a16:creationId xmlns:a16="http://schemas.microsoft.com/office/drawing/2014/main" id="{4B58A4C2-50F5-49F2-8FCF-C05322C83AD1}"/>
              </a:ext>
            </a:extLst>
          </p:cNvPr>
          <p:cNvSpPr>
            <a:spLocks noGrp="1"/>
          </p:cNvSpPr>
          <p:nvPr>
            <p:ph type="body" idx="1"/>
          </p:nvPr>
        </p:nvSpPr>
        <p:spPr/>
        <p:txBody>
          <a:bodyPr/>
          <a:lstStyle/>
          <a:p>
            <a:pPr marL="152396" indent="0">
              <a:buNone/>
            </a:pPr>
            <a:endParaRPr lang="en-NZ" dirty="0"/>
          </a:p>
        </p:txBody>
      </p:sp>
      <p:sp>
        <p:nvSpPr>
          <p:cNvPr id="4" name="Text Placeholder 3">
            <a:extLst>
              <a:ext uri="{FF2B5EF4-FFF2-40B4-BE49-F238E27FC236}">
                <a16:creationId xmlns:a16="http://schemas.microsoft.com/office/drawing/2014/main" id="{E197742D-3222-4E7B-AED9-9FB378BEC283}"/>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FEE6DE8F-DA73-4AEF-8F15-54B19F57DD53}"/>
              </a:ext>
            </a:extLst>
          </p:cNvPr>
          <p:cNvSpPr>
            <a:spLocks noGrp="1"/>
          </p:cNvSpPr>
          <p:nvPr>
            <p:ph type="body" idx="3"/>
          </p:nvPr>
        </p:nvSpPr>
        <p:spPr/>
        <p:txBody>
          <a:bodyPr/>
          <a:lstStyle/>
          <a:p>
            <a:endParaRPr lang="en-NZ"/>
          </a:p>
        </p:txBody>
      </p:sp>
      <p:pic>
        <p:nvPicPr>
          <p:cNvPr id="7" name="Picture 6">
            <a:extLst>
              <a:ext uri="{FF2B5EF4-FFF2-40B4-BE49-F238E27FC236}">
                <a16:creationId xmlns:a16="http://schemas.microsoft.com/office/drawing/2014/main" id="{2B7F8AB2-3F64-4455-B59D-78DE3EC4A4F9}"/>
              </a:ext>
            </a:extLst>
          </p:cNvPr>
          <p:cNvPicPr>
            <a:picLocks noChangeAspect="1"/>
          </p:cNvPicPr>
          <p:nvPr/>
        </p:nvPicPr>
        <p:blipFill>
          <a:blip r:embed="rId3"/>
          <a:stretch>
            <a:fillRect/>
          </a:stretch>
        </p:blipFill>
        <p:spPr>
          <a:xfrm>
            <a:off x="0" y="4310262"/>
            <a:ext cx="6615165" cy="2957762"/>
          </a:xfrm>
          <a:prstGeom prst="rect">
            <a:avLst/>
          </a:prstGeom>
        </p:spPr>
      </p:pic>
      <p:pic>
        <p:nvPicPr>
          <p:cNvPr id="8" name="Picture 7">
            <a:extLst>
              <a:ext uri="{FF2B5EF4-FFF2-40B4-BE49-F238E27FC236}">
                <a16:creationId xmlns:a16="http://schemas.microsoft.com/office/drawing/2014/main" id="{2787F570-297B-44F1-8511-27F2659A7D00}"/>
              </a:ext>
            </a:extLst>
          </p:cNvPr>
          <p:cNvPicPr>
            <a:picLocks noChangeAspect="1"/>
          </p:cNvPicPr>
          <p:nvPr/>
        </p:nvPicPr>
        <p:blipFill>
          <a:blip r:embed="rId4"/>
          <a:stretch>
            <a:fillRect/>
          </a:stretch>
        </p:blipFill>
        <p:spPr>
          <a:xfrm>
            <a:off x="422481" y="1757333"/>
            <a:ext cx="4330527" cy="2360009"/>
          </a:xfrm>
          <a:prstGeom prst="rect">
            <a:avLst/>
          </a:prstGeom>
        </p:spPr>
      </p:pic>
      <p:pic>
        <p:nvPicPr>
          <p:cNvPr id="9" name="Picture 8">
            <a:extLst>
              <a:ext uri="{FF2B5EF4-FFF2-40B4-BE49-F238E27FC236}">
                <a16:creationId xmlns:a16="http://schemas.microsoft.com/office/drawing/2014/main" id="{A283587D-9AAE-4164-A710-81F90E8A976E}"/>
              </a:ext>
            </a:extLst>
          </p:cNvPr>
          <p:cNvPicPr>
            <a:picLocks noChangeAspect="1"/>
          </p:cNvPicPr>
          <p:nvPr/>
        </p:nvPicPr>
        <p:blipFill>
          <a:blip r:embed="rId5"/>
          <a:stretch>
            <a:fillRect/>
          </a:stretch>
        </p:blipFill>
        <p:spPr>
          <a:xfrm>
            <a:off x="5768302" y="158114"/>
            <a:ext cx="5459055" cy="1787019"/>
          </a:xfrm>
          <a:prstGeom prst="rect">
            <a:avLst/>
          </a:prstGeom>
        </p:spPr>
      </p:pic>
    </p:spTree>
    <p:extLst>
      <p:ext uri="{BB962C8B-B14F-4D97-AF65-F5344CB8AC3E}">
        <p14:creationId xmlns:p14="http://schemas.microsoft.com/office/powerpoint/2010/main" val="1663047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B71C-5CEF-4F7C-85F8-D0603C2CEA12}"/>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9C5D30F1-0D18-470E-9D3F-28E2AFF6E5EB}"/>
              </a:ext>
            </a:extLst>
          </p:cNvPr>
          <p:cNvSpPr>
            <a:spLocks noGrp="1"/>
          </p:cNvSpPr>
          <p:nvPr>
            <p:ph type="body" idx="1"/>
          </p:nvPr>
        </p:nvSpPr>
        <p:spPr>
          <a:xfrm>
            <a:off x="12647881" y="2233416"/>
            <a:ext cx="3009600" cy="3853600"/>
          </a:xfrm>
        </p:spPr>
        <p:txBody>
          <a:bodyPr/>
          <a:lstStyle/>
          <a:p>
            <a:endParaRPr lang="en-NZ" dirty="0"/>
          </a:p>
        </p:txBody>
      </p:sp>
      <p:sp>
        <p:nvSpPr>
          <p:cNvPr id="4" name="Text Placeholder 3">
            <a:extLst>
              <a:ext uri="{FF2B5EF4-FFF2-40B4-BE49-F238E27FC236}">
                <a16:creationId xmlns:a16="http://schemas.microsoft.com/office/drawing/2014/main" id="{4797E14D-97F1-4A14-8682-650A1C69FF92}"/>
              </a:ext>
            </a:extLst>
          </p:cNvPr>
          <p:cNvSpPr>
            <a:spLocks noGrp="1"/>
          </p:cNvSpPr>
          <p:nvPr>
            <p:ph type="body" idx="2"/>
          </p:nvPr>
        </p:nvSpPr>
        <p:spPr>
          <a:xfrm>
            <a:off x="12192000" y="4436148"/>
            <a:ext cx="3009600" cy="3853600"/>
          </a:xfrm>
        </p:spPr>
        <p:txBody>
          <a:bodyPr/>
          <a:lstStyle/>
          <a:p>
            <a:endParaRPr lang="en-NZ"/>
          </a:p>
        </p:txBody>
      </p:sp>
      <p:sp>
        <p:nvSpPr>
          <p:cNvPr id="5" name="Text Placeholder 4">
            <a:extLst>
              <a:ext uri="{FF2B5EF4-FFF2-40B4-BE49-F238E27FC236}">
                <a16:creationId xmlns:a16="http://schemas.microsoft.com/office/drawing/2014/main" id="{DF4ACFEE-7F6D-4C7F-986A-263624CFD488}"/>
              </a:ext>
            </a:extLst>
          </p:cNvPr>
          <p:cNvSpPr>
            <a:spLocks noGrp="1"/>
          </p:cNvSpPr>
          <p:nvPr>
            <p:ph type="body" idx="3"/>
          </p:nvPr>
        </p:nvSpPr>
        <p:spPr>
          <a:xfrm>
            <a:off x="12192000" y="495052"/>
            <a:ext cx="3009600" cy="3853600"/>
          </a:xfrm>
        </p:spPr>
        <p:txBody>
          <a:bodyPr/>
          <a:lstStyle/>
          <a:p>
            <a:endParaRPr lang="en-NZ" dirty="0"/>
          </a:p>
        </p:txBody>
      </p:sp>
      <p:pic>
        <p:nvPicPr>
          <p:cNvPr id="6" name="Picture 5">
            <a:extLst>
              <a:ext uri="{FF2B5EF4-FFF2-40B4-BE49-F238E27FC236}">
                <a16:creationId xmlns:a16="http://schemas.microsoft.com/office/drawing/2014/main" id="{E67B0E9E-0BBA-435E-B2F6-B420C48F1E2A}"/>
              </a:ext>
            </a:extLst>
          </p:cNvPr>
          <p:cNvPicPr>
            <a:picLocks noChangeAspect="1"/>
          </p:cNvPicPr>
          <p:nvPr/>
        </p:nvPicPr>
        <p:blipFill>
          <a:blip r:embed="rId2"/>
          <a:stretch>
            <a:fillRect/>
          </a:stretch>
        </p:blipFill>
        <p:spPr>
          <a:xfrm>
            <a:off x="0" y="0"/>
            <a:ext cx="7378840" cy="3720391"/>
          </a:xfrm>
          <a:prstGeom prst="rect">
            <a:avLst/>
          </a:prstGeom>
        </p:spPr>
      </p:pic>
      <p:sp>
        <p:nvSpPr>
          <p:cNvPr id="7" name="TextBox 6">
            <a:extLst>
              <a:ext uri="{FF2B5EF4-FFF2-40B4-BE49-F238E27FC236}">
                <a16:creationId xmlns:a16="http://schemas.microsoft.com/office/drawing/2014/main" id="{A3D0A9A1-0B07-4358-9E53-06FEFFBA3DE6}"/>
              </a:ext>
            </a:extLst>
          </p:cNvPr>
          <p:cNvSpPr txBox="1"/>
          <p:nvPr/>
        </p:nvSpPr>
        <p:spPr>
          <a:xfrm>
            <a:off x="1446963" y="4260501"/>
            <a:ext cx="4903595" cy="2246769"/>
          </a:xfrm>
          <a:prstGeom prst="rect">
            <a:avLst/>
          </a:prstGeom>
          <a:noFill/>
        </p:spPr>
        <p:txBody>
          <a:bodyPr wrap="square" rtlCol="0">
            <a:spAutoFit/>
          </a:bodyPr>
          <a:lstStyle/>
          <a:p>
            <a:r>
              <a:rPr lang="en-NZ" dirty="0"/>
              <a:t>Feed Back :</a:t>
            </a:r>
          </a:p>
          <a:p>
            <a:r>
              <a:rPr lang="en-NZ" dirty="0"/>
              <a:t>Scaling needs to work a bit better in phone view.</a:t>
            </a:r>
          </a:p>
          <a:p>
            <a:r>
              <a:rPr lang="en-NZ" dirty="0"/>
              <a:t>The colour on the active class on the nav bar looks a little bit odd.  Maybe try a different colour there.</a:t>
            </a:r>
          </a:p>
          <a:p>
            <a:endParaRPr lang="en-NZ" dirty="0"/>
          </a:p>
          <a:p>
            <a:r>
              <a:rPr lang="en-NZ" dirty="0"/>
              <a:t>Desktop view is good scaling and layout. Maybe make nav bar shorter or vertically centre your nav links. Phone view body looks good but parallax needs work.</a:t>
            </a:r>
          </a:p>
          <a:p>
            <a:endParaRPr lang="en-NZ"/>
          </a:p>
          <a:p>
            <a:endParaRPr lang="en-NZ" dirty="0"/>
          </a:p>
        </p:txBody>
      </p:sp>
      <p:pic>
        <p:nvPicPr>
          <p:cNvPr id="8" name="Picture 7">
            <a:extLst>
              <a:ext uri="{FF2B5EF4-FFF2-40B4-BE49-F238E27FC236}">
                <a16:creationId xmlns:a16="http://schemas.microsoft.com/office/drawing/2014/main" id="{A6CB26BF-2649-4D8A-9BFB-AF08462EA74C}"/>
              </a:ext>
            </a:extLst>
          </p:cNvPr>
          <p:cNvPicPr>
            <a:picLocks noChangeAspect="1"/>
          </p:cNvPicPr>
          <p:nvPr/>
        </p:nvPicPr>
        <p:blipFill>
          <a:blip r:embed="rId3"/>
          <a:stretch>
            <a:fillRect/>
          </a:stretch>
        </p:blipFill>
        <p:spPr>
          <a:xfrm>
            <a:off x="7410494" y="71641"/>
            <a:ext cx="2771009" cy="4496637"/>
          </a:xfrm>
          <a:prstGeom prst="rect">
            <a:avLst/>
          </a:prstGeom>
        </p:spPr>
      </p:pic>
    </p:spTree>
    <p:extLst>
      <p:ext uri="{BB962C8B-B14F-4D97-AF65-F5344CB8AC3E}">
        <p14:creationId xmlns:p14="http://schemas.microsoft.com/office/powerpoint/2010/main" val="3429375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p:txBody>
          <a:bodyPr/>
          <a:lstStyle/>
          <a:p>
            <a:r>
              <a:rPr lang="en-US" dirty="0"/>
              <a:t>My client is Jesse Scott personal training. Jesse is a personal trainer who has many clients and is based in Dunedin he works for himself and lesmils gym. The purpose of my website is to develop a website that is </a:t>
            </a:r>
            <a:r>
              <a:rPr lang="en-NZ" dirty="0"/>
              <a:t>aesthetically pleasing and easy to use as he has only got a Facebook page. My target audience is going to be people young people from around 14 all the way up to older people probably in the 60-70. </a:t>
            </a:r>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FAFC4C-E65A-4120-A783-7A7B769AD382}"/>
              </a:ext>
            </a:extLst>
          </p:cNvPr>
          <p:cNvSpPr>
            <a:spLocks noGrp="1"/>
          </p:cNvSpPr>
          <p:nvPr>
            <p:ph type="title"/>
          </p:nvPr>
        </p:nvSpPr>
        <p:spPr/>
        <p:txBody>
          <a:bodyPr/>
          <a:lstStyle/>
          <a:p>
            <a:r>
              <a:rPr lang="en-NZ" dirty="0"/>
              <a:t>Day 4</a:t>
            </a:r>
          </a:p>
        </p:txBody>
      </p:sp>
      <p:pic>
        <p:nvPicPr>
          <p:cNvPr id="8" name="Picture 7">
            <a:extLst>
              <a:ext uri="{FF2B5EF4-FFF2-40B4-BE49-F238E27FC236}">
                <a16:creationId xmlns:a16="http://schemas.microsoft.com/office/drawing/2014/main" id="{F73D4F58-A61D-4186-8F22-50920D020341}"/>
              </a:ext>
            </a:extLst>
          </p:cNvPr>
          <p:cNvPicPr>
            <a:picLocks noChangeAspect="1"/>
          </p:cNvPicPr>
          <p:nvPr/>
        </p:nvPicPr>
        <p:blipFill>
          <a:blip r:embed="rId3"/>
          <a:stretch>
            <a:fillRect/>
          </a:stretch>
        </p:blipFill>
        <p:spPr>
          <a:xfrm>
            <a:off x="539261" y="1757333"/>
            <a:ext cx="6096000" cy="2948944"/>
          </a:xfrm>
          <a:prstGeom prst="rect">
            <a:avLst/>
          </a:prstGeom>
        </p:spPr>
      </p:pic>
      <p:pic>
        <p:nvPicPr>
          <p:cNvPr id="9" name="Picture 8">
            <a:extLst>
              <a:ext uri="{FF2B5EF4-FFF2-40B4-BE49-F238E27FC236}">
                <a16:creationId xmlns:a16="http://schemas.microsoft.com/office/drawing/2014/main" id="{ABDF9CEC-7692-4F41-9264-D907F20475BC}"/>
              </a:ext>
            </a:extLst>
          </p:cNvPr>
          <p:cNvPicPr>
            <a:picLocks noChangeAspect="1"/>
          </p:cNvPicPr>
          <p:nvPr/>
        </p:nvPicPr>
        <p:blipFill>
          <a:blip r:embed="rId4"/>
          <a:stretch>
            <a:fillRect/>
          </a:stretch>
        </p:blipFill>
        <p:spPr>
          <a:xfrm>
            <a:off x="4592095" y="885733"/>
            <a:ext cx="7931499" cy="804570"/>
          </a:xfrm>
          <a:prstGeom prst="rect">
            <a:avLst/>
          </a:prstGeom>
        </p:spPr>
      </p:pic>
      <p:pic>
        <p:nvPicPr>
          <p:cNvPr id="10" name="Picture 9">
            <a:extLst>
              <a:ext uri="{FF2B5EF4-FFF2-40B4-BE49-F238E27FC236}">
                <a16:creationId xmlns:a16="http://schemas.microsoft.com/office/drawing/2014/main" id="{3744E7D4-8DBD-49FA-994B-054DAE82F13F}"/>
              </a:ext>
            </a:extLst>
          </p:cNvPr>
          <p:cNvPicPr>
            <a:picLocks noChangeAspect="1"/>
          </p:cNvPicPr>
          <p:nvPr/>
        </p:nvPicPr>
        <p:blipFill>
          <a:blip r:embed="rId5"/>
          <a:stretch>
            <a:fillRect/>
          </a:stretch>
        </p:blipFill>
        <p:spPr>
          <a:xfrm>
            <a:off x="14267" y="4934591"/>
            <a:ext cx="12192000" cy="675943"/>
          </a:xfrm>
          <a:prstGeom prst="rect">
            <a:avLst/>
          </a:prstGeom>
        </p:spPr>
      </p:pic>
      <p:pic>
        <p:nvPicPr>
          <p:cNvPr id="11" name="Picture 10">
            <a:extLst>
              <a:ext uri="{FF2B5EF4-FFF2-40B4-BE49-F238E27FC236}">
                <a16:creationId xmlns:a16="http://schemas.microsoft.com/office/drawing/2014/main" id="{702EA0C3-4B6C-4858-B40A-7AFAF3D65912}"/>
              </a:ext>
            </a:extLst>
          </p:cNvPr>
          <p:cNvPicPr>
            <a:picLocks noChangeAspect="1"/>
          </p:cNvPicPr>
          <p:nvPr/>
        </p:nvPicPr>
        <p:blipFill>
          <a:blip r:embed="rId6"/>
          <a:stretch>
            <a:fillRect/>
          </a:stretch>
        </p:blipFill>
        <p:spPr>
          <a:xfrm>
            <a:off x="14267" y="5643894"/>
            <a:ext cx="12192000" cy="1214106"/>
          </a:xfrm>
          <a:prstGeom prst="rect">
            <a:avLst/>
          </a:prstGeom>
        </p:spPr>
      </p:pic>
    </p:spTree>
    <p:extLst>
      <p:ext uri="{BB962C8B-B14F-4D97-AF65-F5344CB8AC3E}">
        <p14:creationId xmlns:p14="http://schemas.microsoft.com/office/powerpoint/2010/main" val="4140579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F2AB-10A2-48E2-A8A7-8A7945AC5402}"/>
              </a:ext>
            </a:extLst>
          </p:cNvPr>
          <p:cNvSpPr>
            <a:spLocks noGrp="1"/>
          </p:cNvSpPr>
          <p:nvPr>
            <p:ph type="title"/>
          </p:nvPr>
        </p:nvSpPr>
        <p:spPr/>
        <p:txBody>
          <a:bodyPr/>
          <a:lstStyle/>
          <a:p>
            <a:r>
              <a:rPr lang="en-NZ" dirty="0"/>
              <a:t>Day 5</a:t>
            </a:r>
          </a:p>
        </p:txBody>
      </p:sp>
      <p:pic>
        <p:nvPicPr>
          <p:cNvPr id="3" name="Picture 2">
            <a:extLst>
              <a:ext uri="{FF2B5EF4-FFF2-40B4-BE49-F238E27FC236}">
                <a16:creationId xmlns:a16="http://schemas.microsoft.com/office/drawing/2014/main" id="{D73AAB48-3875-46A7-A0BB-4EAD1E290270}"/>
              </a:ext>
            </a:extLst>
          </p:cNvPr>
          <p:cNvPicPr>
            <a:picLocks noChangeAspect="1"/>
          </p:cNvPicPr>
          <p:nvPr/>
        </p:nvPicPr>
        <p:blipFill>
          <a:blip r:embed="rId2"/>
          <a:stretch>
            <a:fillRect/>
          </a:stretch>
        </p:blipFill>
        <p:spPr>
          <a:xfrm>
            <a:off x="1" y="1757333"/>
            <a:ext cx="3547068" cy="1772606"/>
          </a:xfrm>
          <a:prstGeom prst="rect">
            <a:avLst/>
          </a:prstGeom>
        </p:spPr>
      </p:pic>
      <p:pic>
        <p:nvPicPr>
          <p:cNvPr id="4" name="Picture 3">
            <a:extLst>
              <a:ext uri="{FF2B5EF4-FFF2-40B4-BE49-F238E27FC236}">
                <a16:creationId xmlns:a16="http://schemas.microsoft.com/office/drawing/2014/main" id="{4CD9258E-7155-4898-B904-191965464898}"/>
              </a:ext>
            </a:extLst>
          </p:cNvPr>
          <p:cNvPicPr>
            <a:picLocks noChangeAspect="1"/>
          </p:cNvPicPr>
          <p:nvPr/>
        </p:nvPicPr>
        <p:blipFill>
          <a:blip r:embed="rId3"/>
          <a:stretch>
            <a:fillRect/>
          </a:stretch>
        </p:blipFill>
        <p:spPr>
          <a:xfrm>
            <a:off x="3858567" y="1757333"/>
            <a:ext cx="4314092" cy="2152116"/>
          </a:xfrm>
          <a:prstGeom prst="rect">
            <a:avLst/>
          </a:prstGeom>
        </p:spPr>
      </p:pic>
      <p:pic>
        <p:nvPicPr>
          <p:cNvPr id="5" name="Picture 4">
            <a:extLst>
              <a:ext uri="{FF2B5EF4-FFF2-40B4-BE49-F238E27FC236}">
                <a16:creationId xmlns:a16="http://schemas.microsoft.com/office/drawing/2014/main" id="{99D0EAC7-6225-4908-BC2C-9EAA752286FD}"/>
              </a:ext>
            </a:extLst>
          </p:cNvPr>
          <p:cNvPicPr>
            <a:picLocks noChangeAspect="1"/>
          </p:cNvPicPr>
          <p:nvPr/>
        </p:nvPicPr>
        <p:blipFill>
          <a:blip r:embed="rId4"/>
          <a:stretch>
            <a:fillRect/>
          </a:stretch>
        </p:blipFill>
        <p:spPr>
          <a:xfrm>
            <a:off x="8435006" y="1757333"/>
            <a:ext cx="3215559" cy="4848330"/>
          </a:xfrm>
          <a:prstGeom prst="rect">
            <a:avLst/>
          </a:prstGeom>
        </p:spPr>
      </p:pic>
    </p:spTree>
    <p:extLst>
      <p:ext uri="{BB962C8B-B14F-4D97-AF65-F5344CB8AC3E}">
        <p14:creationId xmlns:p14="http://schemas.microsoft.com/office/powerpoint/2010/main" val="352496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DEF1-101A-4B46-AD6C-E61F6AA5CBC7}"/>
              </a:ext>
            </a:extLst>
          </p:cNvPr>
          <p:cNvSpPr>
            <a:spLocks noGrp="1"/>
          </p:cNvSpPr>
          <p:nvPr>
            <p:ph type="title"/>
          </p:nvPr>
        </p:nvSpPr>
        <p:spPr/>
        <p:txBody>
          <a:bodyPr/>
          <a:lstStyle/>
          <a:p>
            <a:r>
              <a:rPr lang="en-NZ" dirty="0"/>
              <a:t>Feed back </a:t>
            </a:r>
          </a:p>
        </p:txBody>
      </p:sp>
      <p:pic>
        <p:nvPicPr>
          <p:cNvPr id="3" name="Picture 2">
            <a:extLst>
              <a:ext uri="{FF2B5EF4-FFF2-40B4-BE49-F238E27FC236}">
                <a16:creationId xmlns:a16="http://schemas.microsoft.com/office/drawing/2014/main" id="{E2A62F3D-3341-47A0-83CC-90975E578953}"/>
              </a:ext>
            </a:extLst>
          </p:cNvPr>
          <p:cNvPicPr>
            <a:picLocks noChangeAspect="1"/>
          </p:cNvPicPr>
          <p:nvPr/>
        </p:nvPicPr>
        <p:blipFill>
          <a:blip r:embed="rId2"/>
          <a:stretch>
            <a:fillRect/>
          </a:stretch>
        </p:blipFill>
        <p:spPr>
          <a:xfrm>
            <a:off x="2548272" y="311497"/>
            <a:ext cx="8936993" cy="4033595"/>
          </a:xfrm>
          <a:prstGeom prst="rect">
            <a:avLst/>
          </a:prstGeom>
        </p:spPr>
      </p:pic>
      <p:sp>
        <p:nvSpPr>
          <p:cNvPr id="4" name="TextBox 3">
            <a:extLst>
              <a:ext uri="{FF2B5EF4-FFF2-40B4-BE49-F238E27FC236}">
                <a16:creationId xmlns:a16="http://schemas.microsoft.com/office/drawing/2014/main" id="{CDEF9289-9D80-487C-AF90-5B919BBC3BA2}"/>
              </a:ext>
            </a:extLst>
          </p:cNvPr>
          <p:cNvSpPr txBox="1"/>
          <p:nvPr/>
        </p:nvSpPr>
        <p:spPr>
          <a:xfrm>
            <a:off x="1527349" y="4572000"/>
            <a:ext cx="4568651" cy="1600438"/>
          </a:xfrm>
          <a:prstGeom prst="rect">
            <a:avLst/>
          </a:prstGeom>
          <a:noFill/>
        </p:spPr>
        <p:txBody>
          <a:bodyPr wrap="square" rtlCol="0">
            <a:spAutoFit/>
          </a:bodyPr>
          <a:lstStyle/>
          <a:p>
            <a:r>
              <a:rPr lang="en-NZ" dirty="0"/>
              <a:t>Feed back:</a:t>
            </a:r>
          </a:p>
          <a:p>
            <a:endParaRPr lang="en-NZ" dirty="0"/>
          </a:p>
          <a:p>
            <a:r>
              <a:rPr lang="en-NZ" dirty="0"/>
              <a:t>Font is too small</a:t>
            </a:r>
          </a:p>
          <a:p>
            <a:r>
              <a:rPr lang="en-NZ" dirty="0"/>
              <a:t>Pictures could be bigger</a:t>
            </a:r>
          </a:p>
          <a:p>
            <a:r>
              <a:rPr lang="en-NZ" dirty="0"/>
              <a:t>The colour pallet is a bit shit, the </a:t>
            </a:r>
            <a:r>
              <a:rPr lang="en-NZ" dirty="0" err="1"/>
              <a:t>imiges</a:t>
            </a:r>
            <a:r>
              <a:rPr lang="en-NZ" dirty="0"/>
              <a:t> should probably have borders and the text </a:t>
            </a:r>
            <a:r>
              <a:rPr lang="en-NZ"/>
              <a:t>is small and hard to read.</a:t>
            </a:r>
            <a:endParaRPr lang="en-NZ" dirty="0"/>
          </a:p>
        </p:txBody>
      </p:sp>
    </p:spTree>
    <p:extLst>
      <p:ext uri="{BB962C8B-B14F-4D97-AF65-F5344CB8AC3E}">
        <p14:creationId xmlns:p14="http://schemas.microsoft.com/office/powerpoint/2010/main" val="95223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63D9-02BE-43D8-8821-4860FCD47E40}"/>
              </a:ext>
            </a:extLst>
          </p:cNvPr>
          <p:cNvSpPr>
            <a:spLocks noGrp="1"/>
          </p:cNvSpPr>
          <p:nvPr>
            <p:ph type="title"/>
          </p:nvPr>
        </p:nvSpPr>
        <p:spPr>
          <a:xfrm>
            <a:off x="867200" y="885732"/>
            <a:ext cx="10457600" cy="871600"/>
          </a:xfrm>
        </p:spPr>
        <p:txBody>
          <a:bodyPr/>
          <a:lstStyle/>
          <a:p>
            <a:r>
              <a:rPr lang="en-NZ" dirty="0"/>
              <a:t>Day 6 </a:t>
            </a:r>
          </a:p>
        </p:txBody>
      </p:sp>
      <p:pic>
        <p:nvPicPr>
          <p:cNvPr id="3" name="Picture 2">
            <a:extLst>
              <a:ext uri="{FF2B5EF4-FFF2-40B4-BE49-F238E27FC236}">
                <a16:creationId xmlns:a16="http://schemas.microsoft.com/office/drawing/2014/main" id="{4A76E76B-49C1-47AC-B263-701E02B27FA8}"/>
              </a:ext>
            </a:extLst>
          </p:cNvPr>
          <p:cNvPicPr>
            <a:picLocks noChangeAspect="1"/>
          </p:cNvPicPr>
          <p:nvPr/>
        </p:nvPicPr>
        <p:blipFill>
          <a:blip r:embed="rId2"/>
          <a:stretch>
            <a:fillRect/>
          </a:stretch>
        </p:blipFill>
        <p:spPr>
          <a:xfrm>
            <a:off x="331595" y="1906912"/>
            <a:ext cx="7057292" cy="3193756"/>
          </a:xfrm>
          <a:prstGeom prst="rect">
            <a:avLst/>
          </a:prstGeom>
        </p:spPr>
      </p:pic>
      <p:pic>
        <p:nvPicPr>
          <p:cNvPr id="4" name="Picture 3">
            <a:extLst>
              <a:ext uri="{FF2B5EF4-FFF2-40B4-BE49-F238E27FC236}">
                <a16:creationId xmlns:a16="http://schemas.microsoft.com/office/drawing/2014/main" id="{E567FD69-B789-42B0-9D27-6D22D30DC6D9}"/>
              </a:ext>
            </a:extLst>
          </p:cNvPr>
          <p:cNvPicPr>
            <a:picLocks noChangeAspect="1"/>
          </p:cNvPicPr>
          <p:nvPr/>
        </p:nvPicPr>
        <p:blipFill>
          <a:blip r:embed="rId3"/>
          <a:stretch>
            <a:fillRect/>
          </a:stretch>
        </p:blipFill>
        <p:spPr>
          <a:xfrm>
            <a:off x="7388887" y="1730974"/>
            <a:ext cx="3570816" cy="2138929"/>
          </a:xfrm>
          <a:prstGeom prst="rect">
            <a:avLst/>
          </a:prstGeom>
        </p:spPr>
      </p:pic>
      <p:pic>
        <p:nvPicPr>
          <p:cNvPr id="5" name="Picture 4">
            <a:extLst>
              <a:ext uri="{FF2B5EF4-FFF2-40B4-BE49-F238E27FC236}">
                <a16:creationId xmlns:a16="http://schemas.microsoft.com/office/drawing/2014/main" id="{CCCF3BCE-EE99-4828-B15C-58CF4489A6F7}"/>
              </a:ext>
            </a:extLst>
          </p:cNvPr>
          <p:cNvPicPr>
            <a:picLocks noChangeAspect="1"/>
          </p:cNvPicPr>
          <p:nvPr/>
        </p:nvPicPr>
        <p:blipFill>
          <a:blip r:embed="rId4"/>
          <a:stretch>
            <a:fillRect/>
          </a:stretch>
        </p:blipFill>
        <p:spPr>
          <a:xfrm>
            <a:off x="7301352" y="3341825"/>
            <a:ext cx="3745886" cy="2119453"/>
          </a:xfrm>
          <a:prstGeom prst="rect">
            <a:avLst/>
          </a:prstGeom>
        </p:spPr>
      </p:pic>
      <p:pic>
        <p:nvPicPr>
          <p:cNvPr id="6" name="Picture 5">
            <a:extLst>
              <a:ext uri="{FF2B5EF4-FFF2-40B4-BE49-F238E27FC236}">
                <a16:creationId xmlns:a16="http://schemas.microsoft.com/office/drawing/2014/main" id="{82364822-1B6F-42F7-B11F-97B8D5D108F2}"/>
              </a:ext>
            </a:extLst>
          </p:cNvPr>
          <p:cNvPicPr>
            <a:picLocks noChangeAspect="1"/>
          </p:cNvPicPr>
          <p:nvPr/>
        </p:nvPicPr>
        <p:blipFill>
          <a:blip r:embed="rId5"/>
          <a:stretch>
            <a:fillRect/>
          </a:stretch>
        </p:blipFill>
        <p:spPr>
          <a:xfrm>
            <a:off x="7877115" y="652795"/>
            <a:ext cx="2434423" cy="1337475"/>
          </a:xfrm>
          <a:prstGeom prst="rect">
            <a:avLst/>
          </a:prstGeom>
        </p:spPr>
      </p:pic>
    </p:spTree>
    <p:extLst>
      <p:ext uri="{BB962C8B-B14F-4D97-AF65-F5344CB8AC3E}">
        <p14:creationId xmlns:p14="http://schemas.microsoft.com/office/powerpoint/2010/main" val="1074818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635F-01F3-4F2E-BBFA-2036BE527D59}"/>
              </a:ext>
            </a:extLst>
          </p:cNvPr>
          <p:cNvSpPr>
            <a:spLocks noGrp="1"/>
          </p:cNvSpPr>
          <p:nvPr>
            <p:ph type="title"/>
          </p:nvPr>
        </p:nvSpPr>
        <p:spPr/>
        <p:txBody>
          <a:bodyPr/>
          <a:lstStyle/>
          <a:p>
            <a:r>
              <a:rPr lang="en-NZ" dirty="0"/>
              <a:t>Feed back</a:t>
            </a:r>
          </a:p>
        </p:txBody>
      </p:sp>
      <p:pic>
        <p:nvPicPr>
          <p:cNvPr id="4" name="Picture 3">
            <a:extLst>
              <a:ext uri="{FF2B5EF4-FFF2-40B4-BE49-F238E27FC236}">
                <a16:creationId xmlns:a16="http://schemas.microsoft.com/office/drawing/2014/main" id="{8ECBDA99-C0E7-4536-99C9-26778CFD0119}"/>
              </a:ext>
            </a:extLst>
          </p:cNvPr>
          <p:cNvPicPr>
            <a:picLocks noChangeAspect="1"/>
          </p:cNvPicPr>
          <p:nvPr/>
        </p:nvPicPr>
        <p:blipFill>
          <a:blip r:embed="rId2"/>
          <a:stretch>
            <a:fillRect/>
          </a:stretch>
        </p:blipFill>
        <p:spPr>
          <a:xfrm>
            <a:off x="331595" y="1906912"/>
            <a:ext cx="7057292" cy="3193756"/>
          </a:xfrm>
          <a:prstGeom prst="rect">
            <a:avLst/>
          </a:prstGeom>
        </p:spPr>
      </p:pic>
      <p:pic>
        <p:nvPicPr>
          <p:cNvPr id="5" name="Picture 4">
            <a:extLst>
              <a:ext uri="{FF2B5EF4-FFF2-40B4-BE49-F238E27FC236}">
                <a16:creationId xmlns:a16="http://schemas.microsoft.com/office/drawing/2014/main" id="{823FF2BF-12F8-4586-8C6E-95D8496A3D27}"/>
              </a:ext>
            </a:extLst>
          </p:cNvPr>
          <p:cNvPicPr>
            <a:picLocks noChangeAspect="1"/>
          </p:cNvPicPr>
          <p:nvPr/>
        </p:nvPicPr>
        <p:blipFill>
          <a:blip r:embed="rId3"/>
          <a:stretch>
            <a:fillRect/>
          </a:stretch>
        </p:blipFill>
        <p:spPr>
          <a:xfrm>
            <a:off x="7388887" y="1730974"/>
            <a:ext cx="3570816" cy="2138929"/>
          </a:xfrm>
          <a:prstGeom prst="rect">
            <a:avLst/>
          </a:prstGeom>
        </p:spPr>
      </p:pic>
      <p:pic>
        <p:nvPicPr>
          <p:cNvPr id="6" name="Picture 5">
            <a:extLst>
              <a:ext uri="{FF2B5EF4-FFF2-40B4-BE49-F238E27FC236}">
                <a16:creationId xmlns:a16="http://schemas.microsoft.com/office/drawing/2014/main" id="{7C3C661A-21CB-4C70-BA6F-81CF1FCB7A00}"/>
              </a:ext>
            </a:extLst>
          </p:cNvPr>
          <p:cNvPicPr>
            <a:picLocks noChangeAspect="1"/>
          </p:cNvPicPr>
          <p:nvPr/>
        </p:nvPicPr>
        <p:blipFill>
          <a:blip r:embed="rId4"/>
          <a:stretch>
            <a:fillRect/>
          </a:stretch>
        </p:blipFill>
        <p:spPr>
          <a:xfrm>
            <a:off x="7301352" y="3341825"/>
            <a:ext cx="3745886" cy="2119453"/>
          </a:xfrm>
          <a:prstGeom prst="rect">
            <a:avLst/>
          </a:prstGeom>
        </p:spPr>
      </p:pic>
      <p:pic>
        <p:nvPicPr>
          <p:cNvPr id="7" name="Picture 6">
            <a:extLst>
              <a:ext uri="{FF2B5EF4-FFF2-40B4-BE49-F238E27FC236}">
                <a16:creationId xmlns:a16="http://schemas.microsoft.com/office/drawing/2014/main" id="{BC81B681-7AE8-451F-A3BE-B77ECE3C6C5B}"/>
              </a:ext>
            </a:extLst>
          </p:cNvPr>
          <p:cNvPicPr>
            <a:picLocks noChangeAspect="1"/>
          </p:cNvPicPr>
          <p:nvPr/>
        </p:nvPicPr>
        <p:blipFill>
          <a:blip r:embed="rId5"/>
          <a:stretch>
            <a:fillRect/>
          </a:stretch>
        </p:blipFill>
        <p:spPr>
          <a:xfrm>
            <a:off x="7877115" y="652795"/>
            <a:ext cx="2434423" cy="1337475"/>
          </a:xfrm>
          <a:prstGeom prst="rect">
            <a:avLst/>
          </a:prstGeom>
        </p:spPr>
      </p:pic>
      <p:sp>
        <p:nvSpPr>
          <p:cNvPr id="8" name="TextBox 7">
            <a:extLst>
              <a:ext uri="{FF2B5EF4-FFF2-40B4-BE49-F238E27FC236}">
                <a16:creationId xmlns:a16="http://schemas.microsoft.com/office/drawing/2014/main" id="{14B74963-1B4A-4BA4-8AC8-1784E233FC01}"/>
              </a:ext>
            </a:extLst>
          </p:cNvPr>
          <p:cNvSpPr txBox="1"/>
          <p:nvPr/>
        </p:nvSpPr>
        <p:spPr>
          <a:xfrm>
            <a:off x="1647929" y="5460555"/>
            <a:ext cx="7877907" cy="1384995"/>
          </a:xfrm>
          <a:prstGeom prst="rect">
            <a:avLst/>
          </a:prstGeom>
          <a:noFill/>
        </p:spPr>
        <p:txBody>
          <a:bodyPr wrap="square" rtlCol="0">
            <a:spAutoFit/>
          </a:bodyPr>
          <a:lstStyle/>
          <a:p>
            <a:r>
              <a:rPr lang="en-NZ" dirty="0"/>
              <a:t>Feedback: Nav bar looks good, maybe change body font seems very generic. I would swap the h1 heading above the image and make it larger. Perhaps add a h2 tag to the 2</a:t>
            </a:r>
            <a:r>
              <a:rPr lang="en-NZ" baseline="30000" dirty="0"/>
              <a:t>nd</a:t>
            </a:r>
            <a:r>
              <a:rPr lang="en-NZ" dirty="0"/>
              <a:t> line to make it stand out more. Make the nav bar hyperlinks bolder and larger! Add div boxes to about page and maybe have a parallax and then the video to make it more interesting.</a:t>
            </a:r>
          </a:p>
          <a:p>
            <a:r>
              <a:rPr lang="en-NZ" dirty="0"/>
              <a:t>Remove the orange border around the nav bar.</a:t>
            </a:r>
          </a:p>
          <a:p>
            <a:r>
              <a:rPr lang="en-NZ" dirty="0"/>
              <a:t>Make the nav bar height a little smaller</a:t>
            </a:r>
          </a:p>
        </p:txBody>
      </p:sp>
    </p:spTree>
    <p:extLst>
      <p:ext uri="{BB962C8B-B14F-4D97-AF65-F5344CB8AC3E}">
        <p14:creationId xmlns:p14="http://schemas.microsoft.com/office/powerpoint/2010/main" val="2966176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EE0A4-24E0-4057-860E-5119A52284F2}"/>
              </a:ext>
            </a:extLst>
          </p:cNvPr>
          <p:cNvPicPr>
            <a:picLocks noChangeAspect="1"/>
          </p:cNvPicPr>
          <p:nvPr/>
        </p:nvPicPr>
        <p:blipFill>
          <a:blip r:embed="rId2"/>
          <a:stretch>
            <a:fillRect/>
          </a:stretch>
        </p:blipFill>
        <p:spPr>
          <a:xfrm>
            <a:off x="331595" y="2188661"/>
            <a:ext cx="12192000" cy="5334409"/>
          </a:xfrm>
          <a:prstGeom prst="rect">
            <a:avLst/>
          </a:prstGeom>
        </p:spPr>
      </p:pic>
      <p:sp>
        <p:nvSpPr>
          <p:cNvPr id="2" name="Title 1">
            <a:extLst>
              <a:ext uri="{FF2B5EF4-FFF2-40B4-BE49-F238E27FC236}">
                <a16:creationId xmlns:a16="http://schemas.microsoft.com/office/drawing/2014/main" id="{AC8FCFD6-36B6-4CEF-A059-A864EF34C69F}"/>
              </a:ext>
            </a:extLst>
          </p:cNvPr>
          <p:cNvSpPr>
            <a:spLocks noGrp="1"/>
          </p:cNvSpPr>
          <p:nvPr>
            <p:ph type="title"/>
          </p:nvPr>
        </p:nvSpPr>
        <p:spPr/>
        <p:txBody>
          <a:bodyPr/>
          <a:lstStyle/>
          <a:p>
            <a:r>
              <a:rPr lang="en-NZ" dirty="0"/>
              <a:t>Day 6</a:t>
            </a:r>
          </a:p>
        </p:txBody>
      </p:sp>
    </p:spTree>
    <p:extLst>
      <p:ext uri="{BB962C8B-B14F-4D97-AF65-F5344CB8AC3E}">
        <p14:creationId xmlns:p14="http://schemas.microsoft.com/office/powerpoint/2010/main" val="4171000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92B6-C80F-4A78-B95B-9B38D80153A1}"/>
              </a:ext>
            </a:extLst>
          </p:cNvPr>
          <p:cNvSpPr>
            <a:spLocks noGrp="1"/>
          </p:cNvSpPr>
          <p:nvPr>
            <p:ph type="title"/>
          </p:nvPr>
        </p:nvSpPr>
        <p:spPr/>
        <p:txBody>
          <a:bodyPr/>
          <a:lstStyle/>
          <a:p>
            <a:r>
              <a:rPr lang="en-NZ" dirty="0"/>
              <a:t>Feed back on contact page</a:t>
            </a:r>
          </a:p>
        </p:txBody>
      </p:sp>
      <p:pic>
        <p:nvPicPr>
          <p:cNvPr id="3" name="Picture 2">
            <a:extLst>
              <a:ext uri="{FF2B5EF4-FFF2-40B4-BE49-F238E27FC236}">
                <a16:creationId xmlns:a16="http://schemas.microsoft.com/office/drawing/2014/main" id="{132D503B-934F-47F2-B8AB-E2CBFD6718BC}"/>
              </a:ext>
            </a:extLst>
          </p:cNvPr>
          <p:cNvPicPr>
            <a:picLocks noChangeAspect="1"/>
          </p:cNvPicPr>
          <p:nvPr/>
        </p:nvPicPr>
        <p:blipFill>
          <a:blip r:embed="rId2"/>
          <a:stretch>
            <a:fillRect/>
          </a:stretch>
        </p:blipFill>
        <p:spPr>
          <a:xfrm>
            <a:off x="0" y="1757333"/>
            <a:ext cx="6976905" cy="1899105"/>
          </a:xfrm>
          <a:prstGeom prst="rect">
            <a:avLst/>
          </a:prstGeom>
        </p:spPr>
      </p:pic>
      <p:pic>
        <p:nvPicPr>
          <p:cNvPr id="4" name="Picture 3">
            <a:extLst>
              <a:ext uri="{FF2B5EF4-FFF2-40B4-BE49-F238E27FC236}">
                <a16:creationId xmlns:a16="http://schemas.microsoft.com/office/drawing/2014/main" id="{835B70EB-5CEF-4054-91F4-AF357314295C}"/>
              </a:ext>
            </a:extLst>
          </p:cNvPr>
          <p:cNvPicPr>
            <a:picLocks noChangeAspect="1"/>
          </p:cNvPicPr>
          <p:nvPr/>
        </p:nvPicPr>
        <p:blipFill>
          <a:blip r:embed="rId3"/>
          <a:stretch>
            <a:fillRect/>
          </a:stretch>
        </p:blipFill>
        <p:spPr>
          <a:xfrm>
            <a:off x="7930591" y="0"/>
            <a:ext cx="3183793" cy="6858000"/>
          </a:xfrm>
          <a:prstGeom prst="rect">
            <a:avLst/>
          </a:prstGeom>
        </p:spPr>
      </p:pic>
      <p:sp>
        <p:nvSpPr>
          <p:cNvPr id="5" name="TextBox 4">
            <a:extLst>
              <a:ext uri="{FF2B5EF4-FFF2-40B4-BE49-F238E27FC236}">
                <a16:creationId xmlns:a16="http://schemas.microsoft.com/office/drawing/2014/main" id="{C75C8C83-7B1F-4EB8-ABF9-E84C01559064}"/>
              </a:ext>
            </a:extLst>
          </p:cNvPr>
          <p:cNvSpPr txBox="1"/>
          <p:nvPr/>
        </p:nvSpPr>
        <p:spPr>
          <a:xfrm>
            <a:off x="1467059" y="4612193"/>
            <a:ext cx="2230734" cy="307777"/>
          </a:xfrm>
          <a:prstGeom prst="rect">
            <a:avLst/>
          </a:prstGeom>
          <a:noFill/>
        </p:spPr>
        <p:txBody>
          <a:bodyPr wrap="square" rtlCol="0">
            <a:spAutoFit/>
          </a:bodyPr>
          <a:lstStyle/>
          <a:p>
            <a:r>
              <a:rPr lang="en-NZ" dirty="0"/>
              <a:t>feedback</a:t>
            </a:r>
          </a:p>
        </p:txBody>
      </p:sp>
    </p:spTree>
    <p:extLst>
      <p:ext uri="{BB962C8B-B14F-4D97-AF65-F5344CB8AC3E}">
        <p14:creationId xmlns:p14="http://schemas.microsoft.com/office/powerpoint/2010/main" val="1060581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936D-E969-4F81-B5DD-8744956D10B7}"/>
              </a:ext>
            </a:extLst>
          </p:cNvPr>
          <p:cNvSpPr>
            <a:spLocks noGrp="1"/>
          </p:cNvSpPr>
          <p:nvPr>
            <p:ph type="title"/>
          </p:nvPr>
        </p:nvSpPr>
        <p:spPr/>
        <p:txBody>
          <a:bodyPr/>
          <a:lstStyle/>
          <a:p>
            <a:r>
              <a:rPr lang="en-NZ" dirty="0"/>
              <a:t>Feed back</a:t>
            </a:r>
          </a:p>
        </p:txBody>
      </p:sp>
      <p:pic>
        <p:nvPicPr>
          <p:cNvPr id="3" name="Picture 2">
            <a:extLst>
              <a:ext uri="{FF2B5EF4-FFF2-40B4-BE49-F238E27FC236}">
                <a16:creationId xmlns:a16="http://schemas.microsoft.com/office/drawing/2014/main" id="{9441CCAA-B19F-467F-ADFF-93EACF2B4632}"/>
              </a:ext>
            </a:extLst>
          </p:cNvPr>
          <p:cNvPicPr>
            <a:picLocks noChangeAspect="1"/>
          </p:cNvPicPr>
          <p:nvPr/>
        </p:nvPicPr>
        <p:blipFill>
          <a:blip r:embed="rId2"/>
          <a:stretch>
            <a:fillRect/>
          </a:stretch>
        </p:blipFill>
        <p:spPr>
          <a:xfrm>
            <a:off x="674552" y="1757333"/>
            <a:ext cx="2312277" cy="3933930"/>
          </a:xfrm>
          <a:prstGeom prst="rect">
            <a:avLst/>
          </a:prstGeom>
        </p:spPr>
      </p:pic>
      <p:sp>
        <p:nvSpPr>
          <p:cNvPr id="4" name="TextBox 3">
            <a:extLst>
              <a:ext uri="{FF2B5EF4-FFF2-40B4-BE49-F238E27FC236}">
                <a16:creationId xmlns:a16="http://schemas.microsoft.com/office/drawing/2014/main" id="{EC412780-5DBB-4817-B98B-A56EB9A1A86E}"/>
              </a:ext>
            </a:extLst>
          </p:cNvPr>
          <p:cNvSpPr txBox="1"/>
          <p:nvPr/>
        </p:nvSpPr>
        <p:spPr>
          <a:xfrm>
            <a:off x="4029389" y="2220686"/>
            <a:ext cx="1879042" cy="3754874"/>
          </a:xfrm>
          <a:prstGeom prst="rect">
            <a:avLst/>
          </a:prstGeom>
          <a:noFill/>
        </p:spPr>
        <p:txBody>
          <a:bodyPr wrap="square" rtlCol="0">
            <a:spAutoFit/>
          </a:bodyPr>
          <a:lstStyle/>
          <a:p>
            <a:r>
              <a:rPr lang="en-NZ" dirty="0"/>
              <a:t>Feedback </a:t>
            </a:r>
          </a:p>
          <a:p>
            <a:r>
              <a:rPr lang="en-NZ" dirty="0"/>
              <a:t>Add rounded edges to the card</a:t>
            </a:r>
          </a:p>
          <a:p>
            <a:endParaRPr lang="en-NZ" dirty="0"/>
          </a:p>
          <a:p>
            <a:r>
              <a:rPr lang="en-NZ" dirty="0"/>
              <a:t>Make the card fill up more of the screen in mobile</a:t>
            </a:r>
          </a:p>
          <a:p>
            <a:endParaRPr lang="en-NZ" dirty="0"/>
          </a:p>
          <a:p>
            <a:r>
              <a:rPr lang="en-NZ" dirty="0"/>
              <a:t>Have multiple cards so its not just one block</a:t>
            </a:r>
          </a:p>
          <a:p>
            <a:endParaRPr lang="en-NZ" dirty="0"/>
          </a:p>
          <a:p>
            <a:r>
              <a:rPr lang="en-NZ" dirty="0"/>
              <a:t>Nav bar looks like it scales good, maybe add padding to the card so it is not 100% width</a:t>
            </a:r>
          </a:p>
        </p:txBody>
      </p:sp>
    </p:spTree>
    <p:extLst>
      <p:ext uri="{BB962C8B-B14F-4D97-AF65-F5344CB8AC3E}">
        <p14:creationId xmlns:p14="http://schemas.microsoft.com/office/powerpoint/2010/main" val="3268295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10C3-255C-4DB9-AB89-4EC23D0856C7}"/>
              </a:ext>
            </a:extLst>
          </p:cNvPr>
          <p:cNvSpPr>
            <a:spLocks noGrp="1"/>
          </p:cNvSpPr>
          <p:nvPr>
            <p:ph type="title"/>
          </p:nvPr>
        </p:nvSpPr>
        <p:spPr/>
        <p:txBody>
          <a:bodyPr/>
          <a:lstStyle/>
          <a:p>
            <a:endParaRPr lang="en-NZ" dirty="0"/>
          </a:p>
        </p:txBody>
      </p:sp>
      <p:pic>
        <p:nvPicPr>
          <p:cNvPr id="3" name="Picture 2">
            <a:extLst>
              <a:ext uri="{FF2B5EF4-FFF2-40B4-BE49-F238E27FC236}">
                <a16:creationId xmlns:a16="http://schemas.microsoft.com/office/drawing/2014/main" id="{0C6BD90C-9C3E-4F89-9B2F-B461444036EC}"/>
              </a:ext>
            </a:extLst>
          </p:cNvPr>
          <p:cNvPicPr>
            <a:picLocks noChangeAspect="1"/>
          </p:cNvPicPr>
          <p:nvPr/>
        </p:nvPicPr>
        <p:blipFill>
          <a:blip r:embed="rId2"/>
          <a:stretch>
            <a:fillRect/>
          </a:stretch>
        </p:blipFill>
        <p:spPr>
          <a:xfrm>
            <a:off x="596796" y="0"/>
            <a:ext cx="3100404" cy="6858000"/>
          </a:xfrm>
          <a:prstGeom prst="rect">
            <a:avLst/>
          </a:prstGeom>
        </p:spPr>
      </p:pic>
      <p:sp>
        <p:nvSpPr>
          <p:cNvPr id="4" name="TextBox 3">
            <a:extLst>
              <a:ext uri="{FF2B5EF4-FFF2-40B4-BE49-F238E27FC236}">
                <a16:creationId xmlns:a16="http://schemas.microsoft.com/office/drawing/2014/main" id="{5B2D6911-80FA-42F5-A5A6-5A5DC2669A61}"/>
              </a:ext>
            </a:extLst>
          </p:cNvPr>
          <p:cNvSpPr txBox="1"/>
          <p:nvPr/>
        </p:nvSpPr>
        <p:spPr>
          <a:xfrm>
            <a:off x="4853354" y="3429000"/>
            <a:ext cx="3245617" cy="523220"/>
          </a:xfrm>
          <a:prstGeom prst="rect">
            <a:avLst/>
          </a:prstGeom>
          <a:noFill/>
        </p:spPr>
        <p:txBody>
          <a:bodyPr wrap="square" rtlCol="0">
            <a:spAutoFit/>
          </a:bodyPr>
          <a:lstStyle/>
          <a:p>
            <a:r>
              <a:rPr lang="en-NZ" dirty="0"/>
              <a:t>FEEDBACK make sure you pictures become smaller in phone view</a:t>
            </a:r>
          </a:p>
        </p:txBody>
      </p:sp>
    </p:spTree>
    <p:extLst>
      <p:ext uri="{BB962C8B-B14F-4D97-AF65-F5344CB8AC3E}">
        <p14:creationId xmlns:p14="http://schemas.microsoft.com/office/powerpoint/2010/main" val="2581324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3F50-739E-4592-AA9D-3238EB6686FB}"/>
              </a:ext>
            </a:extLst>
          </p:cNvPr>
          <p:cNvSpPr>
            <a:spLocks noGrp="1"/>
          </p:cNvSpPr>
          <p:nvPr>
            <p:ph type="title"/>
          </p:nvPr>
        </p:nvSpPr>
        <p:spPr/>
        <p:txBody>
          <a:bodyPr/>
          <a:lstStyle/>
          <a:p>
            <a:endParaRPr lang="en-NZ"/>
          </a:p>
        </p:txBody>
      </p:sp>
      <p:pic>
        <p:nvPicPr>
          <p:cNvPr id="3" name="Picture 2">
            <a:extLst>
              <a:ext uri="{FF2B5EF4-FFF2-40B4-BE49-F238E27FC236}">
                <a16:creationId xmlns:a16="http://schemas.microsoft.com/office/drawing/2014/main" id="{BE2D32AD-BA2D-44C9-8BB6-A8F62CBB2F21}"/>
              </a:ext>
            </a:extLst>
          </p:cNvPr>
          <p:cNvPicPr>
            <a:picLocks noChangeAspect="1"/>
          </p:cNvPicPr>
          <p:nvPr/>
        </p:nvPicPr>
        <p:blipFill>
          <a:blip r:embed="rId2"/>
          <a:stretch>
            <a:fillRect/>
          </a:stretch>
        </p:blipFill>
        <p:spPr>
          <a:xfrm>
            <a:off x="540346" y="-90435"/>
            <a:ext cx="3233399" cy="6858000"/>
          </a:xfrm>
          <a:prstGeom prst="rect">
            <a:avLst/>
          </a:prstGeom>
        </p:spPr>
      </p:pic>
      <p:sp>
        <p:nvSpPr>
          <p:cNvPr id="4" name="TextBox 3">
            <a:extLst>
              <a:ext uri="{FF2B5EF4-FFF2-40B4-BE49-F238E27FC236}">
                <a16:creationId xmlns:a16="http://schemas.microsoft.com/office/drawing/2014/main" id="{BBAC43FD-4409-464F-8D11-4D40F66D462F}"/>
              </a:ext>
            </a:extLst>
          </p:cNvPr>
          <p:cNvSpPr txBox="1"/>
          <p:nvPr/>
        </p:nvSpPr>
        <p:spPr>
          <a:xfrm>
            <a:off x="5014127" y="2250831"/>
            <a:ext cx="2833636" cy="523220"/>
          </a:xfrm>
          <a:prstGeom prst="rect">
            <a:avLst/>
          </a:prstGeom>
          <a:noFill/>
        </p:spPr>
        <p:txBody>
          <a:bodyPr wrap="square" rtlCol="0">
            <a:spAutoFit/>
          </a:bodyPr>
          <a:lstStyle/>
          <a:p>
            <a:r>
              <a:rPr lang="en-NZ" dirty="0"/>
              <a:t>Feedback make your </a:t>
            </a:r>
            <a:r>
              <a:rPr lang="en-NZ" dirty="0" err="1"/>
              <a:t>videoes</a:t>
            </a:r>
            <a:r>
              <a:rPr lang="en-NZ" dirty="0"/>
              <a:t> scale</a:t>
            </a:r>
          </a:p>
        </p:txBody>
      </p:sp>
    </p:spTree>
    <p:extLst>
      <p:ext uri="{BB962C8B-B14F-4D97-AF65-F5344CB8AC3E}">
        <p14:creationId xmlns:p14="http://schemas.microsoft.com/office/powerpoint/2010/main" val="347239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#1 Copy 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p:txBody>
          <a:bodyPr/>
          <a:lstStyle/>
          <a:p>
            <a:r>
              <a:rPr lang="en-US" dirty="0"/>
              <a:t>I am going to be focusing on Copy right as I do not want to break and copy right laws all the photos and videos, I have got </a:t>
            </a:r>
            <a:r>
              <a:rPr lang="en-US" dirty="0" err="1"/>
              <a:t>i</a:t>
            </a:r>
            <a:r>
              <a:rPr lang="en-US" dirty="0"/>
              <a:t> have permission to use from Jesse these photos and videos are from his Facebook page. If I decide to get and other photos from any where I will have to make sure that I have permission to use them or they are labeled for reuse.</a:t>
            </a:r>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a:t>Testing Procedures:</a:t>
            </a:r>
            <a:br>
              <a:rPr lang="en-NZ" sz="2000" b="1"/>
            </a:br>
            <a:br>
              <a:rPr lang="en-NZ" sz="2000" b="1"/>
            </a:br>
            <a:r>
              <a:rPr lang="en-NZ" sz="2000" b="1"/>
              <a:t>Validating the HTML/CSS</a:t>
            </a:r>
            <a:endParaRPr lang="en-NZ" sz="2000"/>
          </a:p>
        </p:txBody>
      </p:sp>
      <p:pic>
        <p:nvPicPr>
          <p:cNvPr id="3" name="Picture 2">
            <a:extLst>
              <a:ext uri="{FF2B5EF4-FFF2-40B4-BE49-F238E27FC236}">
                <a16:creationId xmlns:a16="http://schemas.microsoft.com/office/drawing/2014/main" id="{37AAE774-DEDB-4DCE-8269-81E3E9750B05}"/>
              </a:ext>
            </a:extLst>
          </p:cNvPr>
          <p:cNvPicPr>
            <a:picLocks noChangeAspect="1"/>
          </p:cNvPicPr>
          <p:nvPr/>
        </p:nvPicPr>
        <p:blipFill>
          <a:blip r:embed="rId3"/>
          <a:stretch>
            <a:fillRect/>
          </a:stretch>
        </p:blipFill>
        <p:spPr>
          <a:xfrm>
            <a:off x="596568" y="1937448"/>
            <a:ext cx="10315575" cy="571500"/>
          </a:xfrm>
          <a:prstGeom prst="rect">
            <a:avLst/>
          </a:prstGeom>
        </p:spPr>
      </p:pic>
      <p:pic>
        <p:nvPicPr>
          <p:cNvPr id="4" name="Picture 3">
            <a:extLst>
              <a:ext uri="{FF2B5EF4-FFF2-40B4-BE49-F238E27FC236}">
                <a16:creationId xmlns:a16="http://schemas.microsoft.com/office/drawing/2014/main" id="{AECF3B09-9BEE-409F-81C5-A6F115075F8A}"/>
              </a:ext>
            </a:extLst>
          </p:cNvPr>
          <p:cNvPicPr>
            <a:picLocks noChangeAspect="1"/>
          </p:cNvPicPr>
          <p:nvPr/>
        </p:nvPicPr>
        <p:blipFill>
          <a:blip r:embed="rId4"/>
          <a:stretch>
            <a:fillRect/>
          </a:stretch>
        </p:blipFill>
        <p:spPr>
          <a:xfrm>
            <a:off x="14267" y="2689063"/>
            <a:ext cx="12192000" cy="309510"/>
          </a:xfrm>
          <a:prstGeom prst="rect">
            <a:avLst/>
          </a:prstGeom>
        </p:spPr>
      </p:pic>
      <p:pic>
        <p:nvPicPr>
          <p:cNvPr id="5" name="Picture 4">
            <a:extLst>
              <a:ext uri="{FF2B5EF4-FFF2-40B4-BE49-F238E27FC236}">
                <a16:creationId xmlns:a16="http://schemas.microsoft.com/office/drawing/2014/main" id="{2CDA2D49-BEA4-43E5-A062-331EDD409A10}"/>
              </a:ext>
            </a:extLst>
          </p:cNvPr>
          <p:cNvPicPr>
            <a:picLocks noChangeAspect="1"/>
          </p:cNvPicPr>
          <p:nvPr/>
        </p:nvPicPr>
        <p:blipFill>
          <a:blip r:embed="rId5"/>
          <a:stretch>
            <a:fillRect/>
          </a:stretch>
        </p:blipFill>
        <p:spPr>
          <a:xfrm>
            <a:off x="596568" y="3316503"/>
            <a:ext cx="4371975" cy="542925"/>
          </a:xfrm>
          <a:prstGeom prst="rect">
            <a:avLst/>
          </a:prstGeom>
        </p:spPr>
      </p:pic>
      <p:pic>
        <p:nvPicPr>
          <p:cNvPr id="6" name="Picture 5">
            <a:extLst>
              <a:ext uri="{FF2B5EF4-FFF2-40B4-BE49-F238E27FC236}">
                <a16:creationId xmlns:a16="http://schemas.microsoft.com/office/drawing/2014/main" id="{FCF3AB2C-56CE-460F-99A8-021C609DF347}"/>
              </a:ext>
            </a:extLst>
          </p:cNvPr>
          <p:cNvPicPr>
            <a:picLocks noChangeAspect="1"/>
          </p:cNvPicPr>
          <p:nvPr/>
        </p:nvPicPr>
        <p:blipFill>
          <a:blip r:embed="rId6"/>
          <a:stretch>
            <a:fillRect/>
          </a:stretch>
        </p:blipFill>
        <p:spPr>
          <a:xfrm>
            <a:off x="1008289" y="4177358"/>
            <a:ext cx="5734050" cy="666750"/>
          </a:xfrm>
          <a:prstGeom prst="rect">
            <a:avLst/>
          </a:prstGeom>
        </p:spPr>
      </p:pic>
      <p:pic>
        <p:nvPicPr>
          <p:cNvPr id="7" name="Picture 6">
            <a:extLst>
              <a:ext uri="{FF2B5EF4-FFF2-40B4-BE49-F238E27FC236}">
                <a16:creationId xmlns:a16="http://schemas.microsoft.com/office/drawing/2014/main" id="{FAE494DD-CA14-4601-B47D-E2326C2FE904}"/>
              </a:ext>
            </a:extLst>
          </p:cNvPr>
          <p:cNvPicPr>
            <a:picLocks noChangeAspect="1"/>
          </p:cNvPicPr>
          <p:nvPr/>
        </p:nvPicPr>
        <p:blipFill>
          <a:blip r:embed="rId7"/>
          <a:stretch>
            <a:fillRect/>
          </a:stretch>
        </p:blipFill>
        <p:spPr>
          <a:xfrm>
            <a:off x="251209" y="5038213"/>
            <a:ext cx="12192000" cy="1049416"/>
          </a:xfrm>
          <a:prstGeom prst="rect">
            <a:avLst/>
          </a:prstGeom>
        </p:spPr>
      </p:pic>
    </p:spTree>
    <p:extLst>
      <p:ext uri="{BB962C8B-B14F-4D97-AF65-F5344CB8AC3E}">
        <p14:creationId xmlns:p14="http://schemas.microsoft.com/office/powerpoint/2010/main" val="2756374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#2 Usability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p:txBody>
          <a:bodyPr/>
          <a:lstStyle/>
          <a:p>
            <a:r>
              <a:rPr lang="en-NZ" dirty="0">
                <a:solidFill>
                  <a:schemeClr val="tx1"/>
                </a:solidFill>
              </a:rPr>
              <a:t>I will make my web page very easy to use by adding in hover tags where they are needed as it make it easier for the user to get where they want to get I will also add in footer so the user doesn’t have to do unnecessary scrolling back to the top of the page</a:t>
            </a:r>
          </a:p>
          <a:p>
            <a:endParaRPr lang="en-NZ" dirty="0"/>
          </a:p>
          <a:p>
            <a:r>
              <a:rPr lang="en-NZ" dirty="0"/>
              <a:t>I will have to make sure that I make the website is able to be used on tablets and phones as not everyone has a computer and they will use their phone or tablet instead. I will do this by using media queries so it will scale to the device they using </a:t>
            </a:r>
          </a:p>
          <a:p>
            <a:endParaRPr lang="en-US" dirty="0"/>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#3 Aesthetics</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p:txBody>
          <a:bodyPr/>
          <a:lstStyle/>
          <a:p>
            <a:r>
              <a:rPr lang="en-NZ" dirty="0"/>
              <a:t>I want my website to be aesthetically pleasing to people, I will make my website pleasing to people by using fonts that work together and colours also, I will also follow a modern trend with my website the trend is a nice modern and sleek website what are promoting the same product or service I am. I will make sure the font is also easy to read as it people would have a smoother time on the website instead of trying to read a font what is hard to read.</a:t>
            </a:r>
          </a:p>
          <a:p>
            <a:endParaRPr lang="en-US" dirty="0"/>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p:txBody>
          <a:bodyPr/>
          <a:lstStyle/>
          <a:p>
            <a:r>
              <a:rPr lang="en-US" dirty="0"/>
              <a:t>The website need to be scalable for all devices as not everyone has a desktop or laptop</a:t>
            </a:r>
          </a:p>
          <a:p>
            <a:r>
              <a:rPr lang="en-US" dirty="0"/>
              <a:t>The website needs to have 4 linked pages Home page, book a workout page, about page and a quick tips page</a:t>
            </a:r>
          </a:p>
          <a:p>
            <a:pPr lvl="0"/>
            <a:r>
              <a:rPr lang="en-NZ" dirty="0"/>
              <a:t>sophisticated digital effects (CSS3)</a:t>
            </a:r>
          </a:p>
          <a:p>
            <a:pPr lvl="0"/>
            <a:r>
              <a:rPr lang="en-NZ" dirty="0"/>
              <a:t>responsive design (mobile vs tablet vs desktop)</a:t>
            </a:r>
          </a:p>
          <a:p>
            <a:pPr lvl="0"/>
            <a:r>
              <a:rPr lang="en-NZ" dirty="0"/>
              <a:t>industry standards or guidelines for layout/design</a:t>
            </a:r>
          </a:p>
          <a:p>
            <a:pPr lvl="0"/>
            <a:r>
              <a:rPr lang="en-NZ" dirty="0"/>
              <a:t>integration of original media types (your own photographs/ videos etc)</a:t>
            </a:r>
          </a:p>
          <a:p>
            <a:pPr lvl="0"/>
            <a:r>
              <a:rPr lang="en-NZ" dirty="0"/>
              <a:t>coded using HTML5/CSS3 language</a:t>
            </a:r>
          </a:p>
          <a:p>
            <a:pPr lvl="0"/>
            <a:r>
              <a:rPr lang="en-NZ" dirty="0"/>
              <a:t>4 html pages and with an externally linked style sheet / </a:t>
            </a:r>
            <a:r>
              <a:rPr lang="en-NZ" dirty="0" err="1"/>
              <a:t>js</a:t>
            </a:r>
            <a:r>
              <a:rPr lang="en-NZ" dirty="0"/>
              <a:t> file for responsive navigation</a:t>
            </a:r>
          </a:p>
          <a:p>
            <a:endParaRPr lang="en-US" dirty="0"/>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A802-86FD-4B31-BD3C-C34FA6F2F14E}"/>
              </a:ext>
            </a:extLst>
          </p:cNvPr>
          <p:cNvSpPr>
            <a:spLocks noGrp="1"/>
          </p:cNvSpPr>
          <p:nvPr>
            <p:ph type="title"/>
          </p:nvPr>
        </p:nvSpPr>
        <p:spPr/>
        <p:txBody>
          <a:bodyPr/>
          <a:lstStyle/>
          <a:p>
            <a:r>
              <a:rPr lang="en-NZ" dirty="0"/>
              <a:t>Current browser trends</a:t>
            </a:r>
          </a:p>
        </p:txBody>
      </p:sp>
      <p:sp>
        <p:nvSpPr>
          <p:cNvPr id="3" name="Text Placeholder 2">
            <a:extLst>
              <a:ext uri="{FF2B5EF4-FFF2-40B4-BE49-F238E27FC236}">
                <a16:creationId xmlns:a16="http://schemas.microsoft.com/office/drawing/2014/main" id="{D5C9FB8E-E02A-4C52-892D-B00E298F609C}"/>
              </a:ext>
            </a:extLst>
          </p:cNvPr>
          <p:cNvSpPr>
            <a:spLocks noGrp="1"/>
          </p:cNvSpPr>
          <p:nvPr>
            <p:ph type="body" idx="1"/>
          </p:nvPr>
        </p:nvSpPr>
        <p:spPr/>
        <p:txBody>
          <a:bodyPr/>
          <a:lstStyle/>
          <a:p>
            <a:r>
              <a:rPr lang="en-NZ" dirty="0"/>
              <a:t>I am going to make my web page for chrome as that is the most used browser by far </a:t>
            </a:r>
          </a:p>
        </p:txBody>
      </p:sp>
      <p:pic>
        <p:nvPicPr>
          <p:cNvPr id="4" name="Picture 3">
            <a:extLst>
              <a:ext uri="{FF2B5EF4-FFF2-40B4-BE49-F238E27FC236}">
                <a16:creationId xmlns:a16="http://schemas.microsoft.com/office/drawing/2014/main" id="{70C0DFB2-7504-47E4-B7A3-971EC874B14E}"/>
              </a:ext>
            </a:extLst>
          </p:cNvPr>
          <p:cNvPicPr>
            <a:picLocks noChangeAspect="1"/>
          </p:cNvPicPr>
          <p:nvPr/>
        </p:nvPicPr>
        <p:blipFill>
          <a:blip r:embed="rId2"/>
          <a:stretch>
            <a:fillRect/>
          </a:stretch>
        </p:blipFill>
        <p:spPr>
          <a:xfrm>
            <a:off x="7605267" y="4584883"/>
            <a:ext cx="3733800" cy="1771650"/>
          </a:xfrm>
          <a:prstGeom prst="rect">
            <a:avLst/>
          </a:prstGeom>
        </p:spPr>
      </p:pic>
    </p:spTree>
    <p:extLst>
      <p:ext uri="{BB962C8B-B14F-4D97-AF65-F5344CB8AC3E}">
        <p14:creationId xmlns:p14="http://schemas.microsoft.com/office/powerpoint/2010/main" val="365295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1306</Words>
  <Application>Microsoft Office PowerPoint</Application>
  <PresentationFormat>Widescreen</PresentationFormat>
  <Paragraphs>158</Paragraphs>
  <Slides>46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Barlow Light</vt:lpstr>
      <vt:lpstr>Barlow SemiBold</vt:lpstr>
      <vt:lpstr>Calibri</vt:lpstr>
      <vt:lpstr>Lodovico template</vt:lpstr>
      <vt:lpstr>Use complex techniques to develop a digital media outcome  your name Cameron Jefferies</vt:lpstr>
      <vt:lpstr>Step 1 : Empathize</vt:lpstr>
      <vt:lpstr>Task 1 :  Identify your client and the purpose of your website, who is your target audience?</vt:lpstr>
      <vt:lpstr>Relevant Implication #1 Copy right</vt:lpstr>
      <vt:lpstr>Relevant Implication #2 Usability</vt:lpstr>
      <vt:lpstr>Relevant Implication #3 Aesthetics</vt:lpstr>
      <vt:lpstr>What are your client’s specifications?</vt:lpstr>
      <vt:lpstr>Current browser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Colour combinations </vt:lpstr>
      <vt:lpstr>Fonts and Colours feed back</vt:lpstr>
      <vt:lpstr>Low fidelity wireframes</vt:lpstr>
      <vt:lpstr>A vs B testing - colours</vt:lpstr>
      <vt:lpstr>A vs B testing - fonts</vt:lpstr>
      <vt:lpstr>Feedback from client / stakeholders</vt:lpstr>
      <vt:lpstr>Step 4 : Protype/ Testing</vt:lpstr>
      <vt:lpstr>Site setup</vt:lpstr>
      <vt:lpstr>Evidence of iterative improvement</vt:lpstr>
      <vt:lpstr>pictures</vt:lpstr>
      <vt:lpstr>Testing Scaling:  Phone vs Tablet vs Desktop</vt:lpstr>
      <vt:lpstr>Day 1</vt:lpstr>
      <vt:lpstr>Days 2</vt:lpstr>
      <vt:lpstr>PowerPoint Presentation</vt:lpstr>
      <vt:lpstr>Day 4</vt:lpstr>
      <vt:lpstr>Day 5</vt:lpstr>
      <vt:lpstr>Feed back </vt:lpstr>
      <vt:lpstr>Day 6 </vt:lpstr>
      <vt:lpstr>Feed back</vt:lpstr>
      <vt:lpstr>Day 6</vt:lpstr>
      <vt:lpstr>Feed back on contact page</vt:lpstr>
      <vt:lpstr>Feed back</vt:lpstr>
      <vt:lpstr>PowerPoint Presentation</vt:lpstr>
      <vt:lpstr>PowerPoint Presentation</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Cameron Jefferies</dc:title>
  <dc:creator>Cameron Jefferies</dc:creator>
  <cp:lastModifiedBy>Cameron Jefferies</cp:lastModifiedBy>
  <cp:revision>39</cp:revision>
  <dcterms:created xsi:type="dcterms:W3CDTF">2020-08-26T00:50:33Z</dcterms:created>
  <dcterms:modified xsi:type="dcterms:W3CDTF">2020-09-21T23:52:30Z</dcterms:modified>
</cp:coreProperties>
</file>